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2" r:id="rId5"/>
    <p:sldMasterId id="2147483694" r:id="rId6"/>
    <p:sldMasterId id="2147483706" r:id="rId7"/>
    <p:sldMasterId id="2147483738" r:id="rId8"/>
  </p:sldMasterIdLst>
  <p:notesMasterIdLst>
    <p:notesMasterId r:id="rId10"/>
  </p:notesMasterIdLst>
  <p:handoutMasterIdLst>
    <p:handoutMasterId r:id="rId120"/>
  </p:handoutMasterIdLst>
  <p:sldIdLst>
    <p:sldId id="996" r:id="rId9"/>
    <p:sldId id="1168" r:id="rId11"/>
    <p:sldId id="1285" r:id="rId12"/>
    <p:sldId id="1282" r:id="rId13"/>
    <p:sldId id="1316" r:id="rId14"/>
    <p:sldId id="1317" r:id="rId15"/>
    <p:sldId id="1172" r:id="rId16"/>
    <p:sldId id="1256" r:id="rId17"/>
    <p:sldId id="1594" r:id="rId18"/>
    <p:sldId id="1595" r:id="rId19"/>
    <p:sldId id="1573" r:id="rId20"/>
    <p:sldId id="1405" r:id="rId21"/>
    <p:sldId id="1406" r:id="rId22"/>
    <p:sldId id="1574" r:id="rId23"/>
    <p:sldId id="1565" r:id="rId24"/>
    <p:sldId id="1566" r:id="rId25"/>
    <p:sldId id="1567" r:id="rId26"/>
    <p:sldId id="1569" r:id="rId27"/>
    <p:sldId id="1570" r:id="rId28"/>
    <p:sldId id="1561" r:id="rId29"/>
    <p:sldId id="1562" r:id="rId30"/>
    <p:sldId id="1563" r:id="rId31"/>
    <p:sldId id="1571" r:id="rId32"/>
    <p:sldId id="1564" r:id="rId33"/>
    <p:sldId id="1687" r:id="rId34"/>
    <p:sldId id="1575" r:id="rId35"/>
    <p:sldId id="1368" r:id="rId36"/>
    <p:sldId id="1369" r:id="rId37"/>
    <p:sldId id="1370" r:id="rId38"/>
    <p:sldId id="1371" r:id="rId39"/>
    <p:sldId id="1765" r:id="rId40"/>
    <p:sldId id="1449" r:id="rId41"/>
    <p:sldId id="1450" r:id="rId42"/>
    <p:sldId id="1451" r:id="rId43"/>
    <p:sldId id="1452" r:id="rId44"/>
    <p:sldId id="1766" r:id="rId45"/>
    <p:sldId id="1489" r:id="rId46"/>
    <p:sldId id="1490" r:id="rId47"/>
    <p:sldId id="1491" r:id="rId48"/>
    <p:sldId id="1503" r:id="rId49"/>
    <p:sldId id="1504" r:id="rId50"/>
    <p:sldId id="1505" r:id="rId51"/>
    <p:sldId id="1767" r:id="rId52"/>
    <p:sldId id="1493" r:id="rId53"/>
    <p:sldId id="1494" r:id="rId54"/>
    <p:sldId id="1495" r:id="rId55"/>
    <p:sldId id="1496" r:id="rId56"/>
    <p:sldId id="1501" r:id="rId57"/>
    <p:sldId id="1502" r:id="rId58"/>
    <p:sldId id="1768" r:id="rId59"/>
    <p:sldId id="1497" r:id="rId60"/>
    <p:sldId id="1498" r:id="rId61"/>
    <p:sldId id="1499" r:id="rId62"/>
    <p:sldId id="1500" r:id="rId63"/>
    <p:sldId id="1769" r:id="rId64"/>
    <p:sldId id="1506" r:id="rId65"/>
    <p:sldId id="1511" r:id="rId66"/>
    <p:sldId id="1512" r:id="rId67"/>
    <p:sldId id="1514" r:id="rId68"/>
    <p:sldId id="1513" r:id="rId69"/>
    <p:sldId id="1770" r:id="rId70"/>
    <p:sldId id="1510" r:id="rId71"/>
    <p:sldId id="1507" r:id="rId72"/>
    <p:sldId id="1508" r:id="rId73"/>
    <p:sldId id="1509" r:id="rId74"/>
    <p:sldId id="1771" r:id="rId75"/>
    <p:sldId id="1576" r:id="rId76"/>
    <p:sldId id="1350" r:id="rId77"/>
    <p:sldId id="1351" r:id="rId78"/>
    <p:sldId id="1352" r:id="rId79"/>
    <p:sldId id="1353" r:id="rId80"/>
    <p:sldId id="1354" r:id="rId81"/>
    <p:sldId id="1355" r:id="rId82"/>
    <p:sldId id="1261" r:id="rId83"/>
    <p:sldId id="1258" r:id="rId84"/>
    <p:sldId id="1259" r:id="rId85"/>
    <p:sldId id="1260" r:id="rId86"/>
    <p:sldId id="1262" r:id="rId87"/>
    <p:sldId id="1264" r:id="rId88"/>
    <p:sldId id="1263" r:id="rId89"/>
    <p:sldId id="1265" r:id="rId90"/>
    <p:sldId id="1269" r:id="rId91"/>
    <p:sldId id="1266" r:id="rId92"/>
    <p:sldId id="1179" r:id="rId93"/>
    <p:sldId id="1276" r:id="rId94"/>
    <p:sldId id="1281" r:id="rId95"/>
    <p:sldId id="1277" r:id="rId96"/>
    <p:sldId id="1278" r:id="rId97"/>
    <p:sldId id="1279" r:id="rId98"/>
    <p:sldId id="1577" r:id="rId99"/>
    <p:sldId id="1407" r:id="rId100"/>
    <p:sldId id="1408" r:id="rId101"/>
    <p:sldId id="1409" r:id="rId102"/>
    <p:sldId id="1578" r:id="rId103"/>
    <p:sldId id="1579" r:id="rId104"/>
    <p:sldId id="1580" r:id="rId105"/>
    <p:sldId id="1581" r:id="rId106"/>
    <p:sldId id="1772" r:id="rId107"/>
    <p:sldId id="1582" r:id="rId108"/>
    <p:sldId id="1583" r:id="rId109"/>
    <p:sldId id="1584" r:id="rId110"/>
    <p:sldId id="1590" r:id="rId111"/>
    <p:sldId id="1591" r:id="rId112"/>
    <p:sldId id="1592" r:id="rId113"/>
    <p:sldId id="1593" r:id="rId114"/>
    <p:sldId id="1410" r:id="rId115"/>
    <p:sldId id="1411" r:id="rId116"/>
    <p:sldId id="1412" r:id="rId117"/>
    <p:sldId id="1686" r:id="rId118"/>
    <p:sldId id="1155" r:id="rId119"/>
  </p:sldIdLst>
  <p:sldSz cx="9144000" cy="5141595"/>
  <p:notesSz cx="9947275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4DAB2"/>
    <a:srgbClr val="F4D2AB"/>
    <a:srgbClr val="2D2D8A"/>
    <a:srgbClr val="2F40C1"/>
    <a:srgbClr val="3A505B"/>
    <a:srgbClr val="D24132"/>
    <a:srgbClr val="F2DCDB"/>
    <a:srgbClr val="F2F2F2"/>
    <a:srgbClr val="377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3" autoAdjust="0"/>
    <p:restoredTop sz="77361"/>
  </p:normalViewPr>
  <p:slideViewPr>
    <p:cSldViewPr showGuides="1">
      <p:cViewPr varScale="1">
        <p:scale>
          <a:sx n="109" d="100"/>
          <a:sy n="109" d="100"/>
        </p:scale>
        <p:origin x="331" y="96"/>
      </p:cViewPr>
      <p:guideLst>
        <p:guide orient="horz" pos="9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0.xml"/><Relationship Id="rId98" Type="http://schemas.openxmlformats.org/officeDocument/2006/relationships/slide" Target="slides/slide89.xml"/><Relationship Id="rId97" Type="http://schemas.openxmlformats.org/officeDocument/2006/relationships/slide" Target="slides/slide88.xml"/><Relationship Id="rId96" Type="http://schemas.openxmlformats.org/officeDocument/2006/relationships/slide" Target="slides/slide87.xml"/><Relationship Id="rId95" Type="http://schemas.openxmlformats.org/officeDocument/2006/relationships/slide" Target="slides/slide86.xml"/><Relationship Id="rId94" Type="http://schemas.openxmlformats.org/officeDocument/2006/relationships/slide" Target="slides/slide85.xml"/><Relationship Id="rId93" Type="http://schemas.openxmlformats.org/officeDocument/2006/relationships/slide" Target="slides/slide84.xml"/><Relationship Id="rId92" Type="http://schemas.openxmlformats.org/officeDocument/2006/relationships/slide" Target="slides/slide83.xml"/><Relationship Id="rId91" Type="http://schemas.openxmlformats.org/officeDocument/2006/relationships/slide" Target="slides/slide82.xml"/><Relationship Id="rId90" Type="http://schemas.openxmlformats.org/officeDocument/2006/relationships/slide" Target="slides/slide81.xml"/><Relationship Id="rId9" Type="http://schemas.openxmlformats.org/officeDocument/2006/relationships/slide" Target="slides/slide1.xml"/><Relationship Id="rId89" Type="http://schemas.openxmlformats.org/officeDocument/2006/relationships/slide" Target="slides/slide80.xml"/><Relationship Id="rId88" Type="http://schemas.openxmlformats.org/officeDocument/2006/relationships/slide" Target="slides/slide79.xml"/><Relationship Id="rId87" Type="http://schemas.openxmlformats.org/officeDocument/2006/relationships/slide" Target="slides/slide78.xml"/><Relationship Id="rId86" Type="http://schemas.openxmlformats.org/officeDocument/2006/relationships/slide" Target="slides/slide77.xml"/><Relationship Id="rId85" Type="http://schemas.openxmlformats.org/officeDocument/2006/relationships/slide" Target="slides/slide76.xml"/><Relationship Id="rId84" Type="http://schemas.openxmlformats.org/officeDocument/2006/relationships/slide" Target="slides/slide75.xml"/><Relationship Id="rId83" Type="http://schemas.openxmlformats.org/officeDocument/2006/relationships/slide" Target="slides/slide74.xml"/><Relationship Id="rId82" Type="http://schemas.openxmlformats.org/officeDocument/2006/relationships/slide" Target="slides/slide73.xml"/><Relationship Id="rId81" Type="http://schemas.openxmlformats.org/officeDocument/2006/relationships/slide" Target="slides/slide72.xml"/><Relationship Id="rId80" Type="http://schemas.openxmlformats.org/officeDocument/2006/relationships/slide" Target="slides/slide71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70.xml"/><Relationship Id="rId78" Type="http://schemas.openxmlformats.org/officeDocument/2006/relationships/slide" Target="slides/slide69.xml"/><Relationship Id="rId77" Type="http://schemas.openxmlformats.org/officeDocument/2006/relationships/slide" Target="slides/slide68.xml"/><Relationship Id="rId76" Type="http://schemas.openxmlformats.org/officeDocument/2006/relationships/slide" Target="slides/slide67.xml"/><Relationship Id="rId75" Type="http://schemas.openxmlformats.org/officeDocument/2006/relationships/slide" Target="slides/slide66.xml"/><Relationship Id="rId74" Type="http://schemas.openxmlformats.org/officeDocument/2006/relationships/slide" Target="slides/slide65.xml"/><Relationship Id="rId73" Type="http://schemas.openxmlformats.org/officeDocument/2006/relationships/slide" Target="slides/slide64.xml"/><Relationship Id="rId72" Type="http://schemas.openxmlformats.org/officeDocument/2006/relationships/slide" Target="slides/slide63.xml"/><Relationship Id="rId71" Type="http://schemas.openxmlformats.org/officeDocument/2006/relationships/slide" Target="slides/slide62.xml"/><Relationship Id="rId70" Type="http://schemas.openxmlformats.org/officeDocument/2006/relationships/slide" Target="slides/slide61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60.xml"/><Relationship Id="rId68" Type="http://schemas.openxmlformats.org/officeDocument/2006/relationships/slide" Target="slides/slide59.xml"/><Relationship Id="rId67" Type="http://schemas.openxmlformats.org/officeDocument/2006/relationships/slide" Target="slides/slide58.xml"/><Relationship Id="rId66" Type="http://schemas.openxmlformats.org/officeDocument/2006/relationships/slide" Target="slides/slide57.xml"/><Relationship Id="rId65" Type="http://schemas.openxmlformats.org/officeDocument/2006/relationships/slide" Target="slides/slide56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60" Type="http://schemas.openxmlformats.org/officeDocument/2006/relationships/slide" Target="slides/slide51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0.xml"/><Relationship Id="rId58" Type="http://schemas.openxmlformats.org/officeDocument/2006/relationships/slide" Target="slides/slide49.xml"/><Relationship Id="rId57" Type="http://schemas.openxmlformats.org/officeDocument/2006/relationships/slide" Target="slides/slide48.xml"/><Relationship Id="rId56" Type="http://schemas.openxmlformats.org/officeDocument/2006/relationships/slide" Target="slides/slide47.xml"/><Relationship Id="rId55" Type="http://schemas.openxmlformats.org/officeDocument/2006/relationships/slide" Target="slides/slide46.xml"/><Relationship Id="rId54" Type="http://schemas.openxmlformats.org/officeDocument/2006/relationships/slide" Target="slides/slide45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0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3" Type="http://schemas.openxmlformats.org/officeDocument/2006/relationships/tableStyles" Target="tableStyles.xml"/><Relationship Id="rId122" Type="http://schemas.openxmlformats.org/officeDocument/2006/relationships/viewProps" Target="viewProps.xml"/><Relationship Id="rId121" Type="http://schemas.openxmlformats.org/officeDocument/2006/relationships/presProps" Target="presProps.xml"/><Relationship Id="rId120" Type="http://schemas.openxmlformats.org/officeDocument/2006/relationships/handoutMaster" Target="handoutMasters/handoutMaster1.xml"/><Relationship Id="rId12" Type="http://schemas.openxmlformats.org/officeDocument/2006/relationships/slide" Target="slides/slide3.xml"/><Relationship Id="rId119" Type="http://schemas.openxmlformats.org/officeDocument/2006/relationships/slide" Target="slides/slide110.xml"/><Relationship Id="rId118" Type="http://schemas.openxmlformats.org/officeDocument/2006/relationships/slide" Target="slides/slide109.xml"/><Relationship Id="rId117" Type="http://schemas.openxmlformats.org/officeDocument/2006/relationships/slide" Target="slides/slide108.xml"/><Relationship Id="rId116" Type="http://schemas.openxmlformats.org/officeDocument/2006/relationships/slide" Target="slides/slide107.xml"/><Relationship Id="rId115" Type="http://schemas.openxmlformats.org/officeDocument/2006/relationships/slide" Target="slides/slide106.xml"/><Relationship Id="rId114" Type="http://schemas.openxmlformats.org/officeDocument/2006/relationships/slide" Target="slides/slide105.xml"/><Relationship Id="rId113" Type="http://schemas.openxmlformats.org/officeDocument/2006/relationships/slide" Target="slides/slide104.xml"/><Relationship Id="rId112" Type="http://schemas.openxmlformats.org/officeDocument/2006/relationships/slide" Target="slides/slide103.xml"/><Relationship Id="rId111" Type="http://schemas.openxmlformats.org/officeDocument/2006/relationships/slide" Target="slides/slide102.xml"/><Relationship Id="rId110" Type="http://schemas.openxmlformats.org/officeDocument/2006/relationships/slide" Target="slides/slide101.xml"/><Relationship Id="rId11" Type="http://schemas.openxmlformats.org/officeDocument/2006/relationships/slide" Target="slides/slide2.xml"/><Relationship Id="rId109" Type="http://schemas.openxmlformats.org/officeDocument/2006/relationships/slide" Target="slides/slide100.xml"/><Relationship Id="rId108" Type="http://schemas.openxmlformats.org/officeDocument/2006/relationships/slide" Target="slides/slide99.xml"/><Relationship Id="rId107" Type="http://schemas.openxmlformats.org/officeDocument/2006/relationships/slide" Target="slides/slide98.xml"/><Relationship Id="rId106" Type="http://schemas.openxmlformats.org/officeDocument/2006/relationships/slide" Target="slides/slide97.xml"/><Relationship Id="rId105" Type="http://schemas.openxmlformats.org/officeDocument/2006/relationships/slide" Target="slides/slide96.xml"/><Relationship Id="rId104" Type="http://schemas.openxmlformats.org/officeDocument/2006/relationships/slide" Target="slides/slide95.xml"/><Relationship Id="rId103" Type="http://schemas.openxmlformats.org/officeDocument/2006/relationships/slide" Target="slides/slide94.xml"/><Relationship Id="rId102" Type="http://schemas.openxmlformats.org/officeDocument/2006/relationships/slide" Target="slides/slide93.xml"/><Relationship Id="rId101" Type="http://schemas.openxmlformats.org/officeDocument/2006/relationships/slide" Target="slides/slide92.xml"/><Relationship Id="rId100" Type="http://schemas.openxmlformats.org/officeDocument/2006/relationships/slide" Target="slides/slide9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2E929-C364-41D4-B5BA-24FA9604A8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8C5FF9-2B56-47B0-8855-D01D379354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9B1278-45C4-49A2-A154-65DF0686DD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C086E3-237D-4529-9C1B-663FBD98A2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0706" name="备注占位符 2"/>
          <p:cNvSpPr>
            <a:spLocks noGrp="1"/>
          </p:cNvSpPr>
          <p:nvPr>
            <p:ph type="body"/>
          </p:nvPr>
        </p:nvSpPr>
        <p:spPr>
          <a:xfrm>
            <a:off x="686238" y="4787127"/>
            <a:ext cx="5485524" cy="3916739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07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303" y="9447609"/>
            <a:ext cx="2972603" cy="49966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BF6C9D-172B-4593-9D13-7A9CBAFC37FF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1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69011-091F-4E53-B223-2D51E6C6553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54923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4"/>
            <a:ext cx="2698091" cy="254923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5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7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7E893E-3E75-4E06-9670-4EFDD3ED6BFB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65503" y="1036606"/>
            <a:ext cx="2520524" cy="372274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601F2-1F9D-471E-99A4-2B9CC632F8EF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97281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08927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8582" y="1078801"/>
            <a:ext cx="2735941" cy="3680546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815016-C542-4495-9767-83D65B3DC884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F90B0E-575E-4B39-B0B6-24ED375FF2DD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0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920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81346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270925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D9961B-5B73-48D0-B66C-F9AD03D6B53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7C313F-ECED-4EEA-A30B-38E93BB70A8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2251" y="161875"/>
            <a:ext cx="4410075" cy="4818163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05150" y="162490"/>
            <a:ext cx="4116180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05149" y="3733012"/>
            <a:ext cx="4116180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2250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87214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87214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11"/>
          <p:cNvSpPr/>
          <p:nvPr/>
        </p:nvSpPr>
        <p:spPr>
          <a:xfrm>
            <a:off x="365125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Up Arrow Callout 12"/>
          <p:cNvSpPr/>
          <p:nvPr/>
        </p:nvSpPr>
        <p:spPr>
          <a:xfrm>
            <a:off x="2508250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</p:txBody>
      </p:sp>
      <p:sp>
        <p:nvSpPr>
          <p:cNvPr id="5" name="Down Arrow Callout 14"/>
          <p:cNvSpPr/>
          <p:nvPr/>
        </p:nvSpPr>
        <p:spPr>
          <a:xfrm>
            <a:off x="4627563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  <a:t> 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Up Arrow Callout 16"/>
          <p:cNvSpPr/>
          <p:nvPr/>
        </p:nvSpPr>
        <p:spPr>
          <a:xfrm>
            <a:off x="6759575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5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/>
                <a:ea typeface="FontAwesome"/>
                <a:cs typeface="+mn-cs"/>
              </a:rPr>
            </a:b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439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07878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28356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59815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4EBE45-255A-43D8-AF59-915A6B620C5A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Down Arrow Callout 13"/>
          <p:cNvSpPr/>
          <p:nvPr/>
        </p:nvSpPr>
        <p:spPr>
          <a:xfrm>
            <a:off x="4645025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Down Arrow Callout 15"/>
          <p:cNvSpPr/>
          <p:nvPr/>
        </p:nvSpPr>
        <p:spPr>
          <a:xfrm>
            <a:off x="265430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Down Arrow Callout 18"/>
          <p:cNvSpPr/>
          <p:nvPr/>
        </p:nvSpPr>
        <p:spPr>
          <a:xfrm>
            <a:off x="663575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4552" y="1246405"/>
            <a:ext cx="1854144" cy="3224996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D0848D-67D7-45FA-AAB3-D4FE105DCE71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446412-9223-4226-AC70-9237F5DE6927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2068" y="1086332"/>
            <a:ext cx="3685064" cy="230356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89250" y="1083908"/>
            <a:ext cx="3682682" cy="230599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EAD92-B2E7-42CC-9BF8-D3B680A4F24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4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6E6CE4-4921-4C01-9F94-BA2E0785FE3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3C36E4-B4FE-43A2-9F9B-32F3E0A5EA1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405892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7774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z="105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6D3A03-5DBD-42D7-B957-3FAD0CB1B9F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 rot="16200000">
            <a:off x="4572000" y="508000"/>
            <a:ext cx="0" cy="4064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738"/>
            <a:ext cx="7886700" cy="64464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defTabSz="1030605" eaLnBrk="1" hangingPunct="1">
              <a:defRPr sz="1900">
                <a:solidFill>
                  <a:srgbClr val="262626"/>
                </a:solidFill>
                <a:ea typeface="FontAwesome"/>
              </a:defRPr>
            </a:lvl1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9D337-1970-42F1-8299-ED2F0C9280A5}" type="datetime1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defTabSz="1030605" eaLnBrk="1" hangingPunct="1">
              <a:defRPr sz="1900">
                <a:solidFill>
                  <a:srgbClr val="262626"/>
                </a:solidFill>
                <a:ea typeface="FontAwesome"/>
              </a:defRPr>
            </a:lvl1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7088" y="296863"/>
            <a:ext cx="479425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defTabSz="1030605" eaLnBrk="1" hangingPunct="1">
              <a:defRPr sz="1900">
                <a:solidFill>
                  <a:srgbClr val="262626"/>
                </a:solidFill>
                <a:ea typeface="FontAwesome"/>
              </a:defRPr>
            </a:lvl1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D0A054-6656-43C9-9CF2-4E924B19E0F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1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5497"/>
            <a:ext cx="2133600" cy="2749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5497"/>
            <a:ext cx="2895600" cy="2749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5497"/>
            <a:ext cx="2133600" cy="27493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BE026B-37EB-4712-A5BE-3A7F4108F452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8425"/>
            <a:ext cx="3867150" cy="32623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68425"/>
            <a:ext cx="3867150" cy="32623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050"/>
            <a:ext cx="5762625" cy="43576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3082363" y="802099"/>
            <a:ext cx="2779823" cy="2778965"/>
          </a:xfrm>
          <a:custGeom>
            <a:avLst/>
            <a:gdLst>
              <a:gd name="connsiteX0" fmla="*/ 1853215 w 3706430"/>
              <a:gd name="connsiteY0" fmla="*/ 0 h 3706430"/>
              <a:gd name="connsiteX1" fmla="*/ 3706430 w 3706430"/>
              <a:gd name="connsiteY1" fmla="*/ 1853215 h 3706430"/>
              <a:gd name="connsiteX2" fmla="*/ 1853215 w 3706430"/>
              <a:gd name="connsiteY2" fmla="*/ 3706430 h 3706430"/>
              <a:gd name="connsiteX3" fmla="*/ 0 w 3706430"/>
              <a:gd name="connsiteY3" fmla="*/ 1853215 h 3706430"/>
              <a:gd name="connsiteX4" fmla="*/ 1853215 w 3706430"/>
              <a:gd name="connsiteY4" fmla="*/ 0 h 370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30" h="3706430">
                <a:moveTo>
                  <a:pt x="1853215" y="0"/>
                </a:moveTo>
                <a:cubicBezTo>
                  <a:pt x="2876717" y="0"/>
                  <a:pt x="3706430" y="829713"/>
                  <a:pt x="3706430" y="1853215"/>
                </a:cubicBezTo>
                <a:cubicBezTo>
                  <a:pt x="3706430" y="2876717"/>
                  <a:pt x="2876717" y="3706430"/>
                  <a:pt x="1853215" y="3706430"/>
                </a:cubicBezTo>
                <a:cubicBezTo>
                  <a:pt x="829713" y="3706430"/>
                  <a:pt x="0" y="2876717"/>
                  <a:pt x="0" y="1853215"/>
                </a:cubicBezTo>
                <a:cubicBezTo>
                  <a:pt x="0" y="829713"/>
                  <a:pt x="829713" y="0"/>
                  <a:pt x="18532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180" marR="0" lvl="0" indent="-170180" algn="l" defTabSz="68453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/>
          <p:cNvSpPr/>
          <p:nvPr/>
        </p:nvSpPr>
        <p:spPr>
          <a:xfrm>
            <a:off x="2780155" y="338986"/>
            <a:ext cx="3583688" cy="494473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 </a:t>
            </a:r>
            <a:r>
              <a:rPr kumimoji="0" lang="zh-CN" altLang="en-US" sz="18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请输入您的标题</a:t>
            </a:r>
            <a:endParaRPr kumimoji="0" lang="zh-CN" altLang="en-US" sz="1800" b="1" i="0" u="none" strike="noStrike" kern="1200" cap="none" spc="22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703"/>
            <a:ext cx="6858636" cy="1790553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1306"/>
            <a:ext cx="6858636" cy="12417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05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5D22F9-B353-470A-806D-2E9AC4F1708B}" type="datetimeFigureOut"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05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05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E606EC-11AA-4E27-AA63-731802C48102}" type="slidenum"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0965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4156"/>
            <a:ext cx="7772400" cy="102124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79363"/>
            <a:ext cx="7772400" cy="112479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0965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39791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39791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0980"/>
            <a:ext cx="4042172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0653"/>
            <a:ext cx="4042172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24"/>
            <a:ext cx="3008710" cy="871269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25"/>
            <a:ext cx="5111353" cy="43884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5993"/>
            <a:ext cx="3008710" cy="35172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599339"/>
            <a:ext cx="5486400" cy="424922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439"/>
            <a:ext cx="5486400" cy="308514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4262"/>
            <a:ext cx="5486400" cy="6034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0965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4156"/>
            <a:ext cx="7772400" cy="102124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79363"/>
            <a:ext cx="7772400" cy="112479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0965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39791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39791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0980"/>
            <a:ext cx="4042172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0653"/>
            <a:ext cx="4042172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24"/>
            <a:ext cx="3008710" cy="871269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25"/>
            <a:ext cx="5111353" cy="43884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5993"/>
            <a:ext cx="3008710" cy="35172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599339"/>
            <a:ext cx="5486400" cy="424922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439"/>
            <a:ext cx="5486400" cy="308514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4262"/>
            <a:ext cx="5486400" cy="6034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1913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91241" y="1257158"/>
            <a:ext cx="1361372" cy="1360634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3998" cy="1937475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B02A3C-45D2-4413-83DB-B9A63A0A8CE4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FB8425-F7C3-4284-9DC8-EB21CDA1787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5A8541-864E-4775-9C94-002F6174427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5043" y="1332559"/>
            <a:ext cx="2433209" cy="2444481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4B4362-9606-4B4F-8FBA-71CB3FA9065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4535" y="1116113"/>
            <a:ext cx="1354706" cy="1353972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17858" y="1116113"/>
            <a:ext cx="1354706" cy="1353972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61181" y="1116113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06192" y="1116113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DFD1DF-1FE8-46B6-8498-698B0016C0F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69669" y="1306775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30151" y="1306775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A20CA5-E82C-4445-98EC-818FEE1EDEE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97518" y="2404546"/>
            <a:ext cx="973180" cy="97265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43914" y="1032723"/>
            <a:ext cx="973180" cy="97265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418560" y="2398027"/>
            <a:ext cx="973180" cy="97265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049373" y="3758127"/>
            <a:ext cx="973180" cy="97265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AF9EFE-99AF-495C-865F-B82B6365A78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954018"/>
            <a:ext cx="9143998" cy="3690151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D1F609-DCC4-43EF-8B30-94A3567FEF3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3998" cy="2974078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830AD0-731F-4814-AEF8-67A340002ADD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507C73-A42F-4308-BCB0-7409F2DE9C37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0456" y="1229120"/>
            <a:ext cx="3681115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FBA035-4F00-4166-A6A5-53B9AA6C6CA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BDE463-F026-4161-B8ED-EF00C503F686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508FF6-B348-4FE0-B14D-9181E52CD94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87214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5A1E0A-188C-4A69-A7EF-F23221A6BF2F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22956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903950-E238-42FD-A9F9-8E46CCF4C44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540436-27CD-472E-B6B7-09E55589A0B2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1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96E231-876D-4617-BECC-409574375AF4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54923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4"/>
            <a:ext cx="2698091" cy="254923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5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7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F3552C-EFBF-497A-81ED-E2CFCB6027E6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65503" y="1036606"/>
            <a:ext cx="2520524" cy="372274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395337-07D1-4DA2-ADEB-D62B8C0178AA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97281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08927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8582" y="1078801"/>
            <a:ext cx="2735941" cy="3680546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E84B2F-1958-4CFD-B60C-13484D2CA87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B1AEDE-1622-4119-B4AD-8F72D8CAE4F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0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920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81346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270925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45B8C6-D930-4583-9C2B-D466AF6ACFD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0073-6CAF-4308-8093-CC8F8F274B0A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2251" y="161875"/>
            <a:ext cx="4410075" cy="4818163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05150" y="162490"/>
            <a:ext cx="4116180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05149" y="3733012"/>
            <a:ext cx="4116180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2250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87214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87214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11"/>
          <p:cNvSpPr/>
          <p:nvPr/>
        </p:nvSpPr>
        <p:spPr>
          <a:xfrm>
            <a:off x="365125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Up Arrow Callout 12"/>
          <p:cNvSpPr/>
          <p:nvPr/>
        </p:nvSpPr>
        <p:spPr>
          <a:xfrm>
            <a:off x="2508250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</p:txBody>
      </p:sp>
      <p:sp>
        <p:nvSpPr>
          <p:cNvPr id="5" name="Down Arrow Callout 14"/>
          <p:cNvSpPr/>
          <p:nvPr/>
        </p:nvSpPr>
        <p:spPr>
          <a:xfrm>
            <a:off x="4627563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  <a:t> 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Up Arrow Callout 16"/>
          <p:cNvSpPr/>
          <p:nvPr/>
        </p:nvSpPr>
        <p:spPr>
          <a:xfrm>
            <a:off x="6759575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5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/>
                <a:ea typeface="FontAwesome"/>
                <a:cs typeface="+mn-cs"/>
              </a:rPr>
            </a:b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439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07878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28356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59815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C27F0-C9C8-4185-9DDA-D56BC3FE173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Down Arrow Callout 13"/>
          <p:cNvSpPr/>
          <p:nvPr/>
        </p:nvSpPr>
        <p:spPr>
          <a:xfrm>
            <a:off x="4645025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Down Arrow Callout 15"/>
          <p:cNvSpPr/>
          <p:nvPr/>
        </p:nvSpPr>
        <p:spPr>
          <a:xfrm>
            <a:off x="265430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Down Arrow Callout 18"/>
          <p:cNvSpPr/>
          <p:nvPr/>
        </p:nvSpPr>
        <p:spPr>
          <a:xfrm>
            <a:off x="663575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4552" y="1246405"/>
            <a:ext cx="1854144" cy="3224996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7CABB-E670-45B9-8C3C-D097A492189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B2CAB6-56EE-40A4-B38D-B07A48C3FDB9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2068" y="1086332"/>
            <a:ext cx="3685064" cy="230356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89250" y="1083908"/>
            <a:ext cx="3682682" cy="230599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902A2F-136B-44C2-961A-E496692D8116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4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E5932-C1A1-4408-80A8-91927DAA06E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52A51-4B2C-4A87-99B8-014C71E1334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405892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7774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z="105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AA04F-72BD-49BA-AAAD-575942262A4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1913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91241" y="1257158"/>
            <a:ext cx="1361372" cy="1360634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3998" cy="1937475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6F4068-EB73-4E47-8F0B-52420E34E17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329433-8C62-497B-8A6C-D51CDDB75F1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35FB41-C58B-429A-81F4-96B4CA32616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5043" y="1332559"/>
            <a:ext cx="2433209" cy="2444481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6136C7-CB25-43A3-BB97-2698FBB716E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4535" y="1116113"/>
            <a:ext cx="1354706" cy="1353972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17858" y="1116113"/>
            <a:ext cx="1354706" cy="1353972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61181" y="1116113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06192" y="1116113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A381FA-1C15-425F-9C2A-A1527212471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69669" y="1306775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30151" y="1306775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669147-CB08-4AA3-A737-DA5694557486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97518" y="2404546"/>
            <a:ext cx="973180" cy="97265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43914" y="1032723"/>
            <a:ext cx="973180" cy="97265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418560" y="2398027"/>
            <a:ext cx="973180" cy="97265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049373" y="3758127"/>
            <a:ext cx="973180" cy="97265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501E1F-B4D9-4DAB-A540-AB2077CFA3D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954018"/>
            <a:ext cx="9143998" cy="3690151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889E1-6CE5-4351-A67C-673ED954E36F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3998" cy="2974078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9F9E4-6FCD-4647-848D-2BFF3DF5073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813C97-86D2-4375-A4D5-9F5B73A3B31C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0456" y="1229120"/>
            <a:ext cx="3681115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C1521E-83A9-455E-BBE6-90CED0F7CABF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734D9B-36F7-4BF3-8311-819416DEDAC2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04BE0-D571-4122-8B91-F19751621BC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87214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AEB97C-EE5D-474F-8B51-ACA0E4DA638E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22956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423A11-4A3B-4570-96ED-7D7A0B64E40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4.jpeg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2" Type="http://schemas.openxmlformats.org/officeDocument/2006/relationships/theme" Target="../theme/theme6.xml"/><Relationship Id="rId31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3.xml"/><Relationship Id="rId3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3" Type="http://schemas.openxmlformats.org/officeDocument/2006/relationships/theme" Target="../theme/theme7.xml"/><Relationship Id="rId32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pull dir="r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:\0PPT素材\背景及图片\白麻子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>
    <p:pull dir="r"/>
  </p:transition>
  <p:hf sldNum="0" hdr="0" ftr="0" dt="0"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>
    <p:pull dir="r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0180" indent="-17018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59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1988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17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pull dir="r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0180" indent="-17018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59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1988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17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/>
        </p:nvCxnSpPr>
        <p:spPr>
          <a:xfrm rot="16200000">
            <a:off x="4572000" y="508000"/>
            <a:ext cx="0" cy="4064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/>
        </p:nvCxnSpPr>
        <p:spPr>
          <a:xfrm rot="16200000">
            <a:off x="4572000" y="508000"/>
            <a:ext cx="0" cy="4064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</p:sldLayoutIdLst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9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0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9.xml"/><Relationship Id="rId3" Type="http://schemas.openxmlformats.org/officeDocument/2006/relationships/tags" Target="../tags/tag35.xml"/><Relationship Id="rId2" Type="http://schemas.openxmlformats.org/officeDocument/2006/relationships/image" Target="../media/image81.png"/><Relationship Id="rId1" Type="http://schemas.openxmlformats.org/officeDocument/2006/relationships/image" Target="../media/image6.jpeg"/></Relationships>
</file>

<file path=ppt/slides/_rels/slide10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100.xml"/><Relationship Id="rId4" Type="http://schemas.openxmlformats.org/officeDocument/2006/relationships/tags" Target="../tags/tag36.xml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1.xml"/><Relationship Id="rId1" Type="http://schemas.openxmlformats.org/officeDocument/2006/relationships/image" Target="../media/image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2.xml"/><Relationship Id="rId1" Type="http://schemas.openxmlformats.org/officeDocument/2006/relationships/image" Target="../media/image6.jpeg"/></Relationships>
</file>

<file path=ppt/slides/_rels/slide10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03.xml"/><Relationship Id="rId3" Type="http://schemas.openxmlformats.org/officeDocument/2006/relationships/tags" Target="../tags/tag37.xml"/><Relationship Id="rId2" Type="http://schemas.openxmlformats.org/officeDocument/2006/relationships/image" Target="../media/image84.png"/><Relationship Id="rId1" Type="http://schemas.openxmlformats.org/officeDocument/2006/relationships/image" Target="../media/image6.jpeg"/></Relationships>
</file>

<file path=ppt/slides/_rels/slide10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04.xml"/><Relationship Id="rId2" Type="http://schemas.openxmlformats.org/officeDocument/2006/relationships/image" Target="../media/image85.png"/><Relationship Id="rId1" Type="http://schemas.openxmlformats.org/officeDocument/2006/relationships/image" Target="../media/image6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5.xml"/><Relationship Id="rId1" Type="http://schemas.openxmlformats.org/officeDocument/2006/relationships/image" Target="../media/image6.jpeg"/></Relationships>
</file>

<file path=ppt/slides/_rels/slide10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06.xml"/><Relationship Id="rId2" Type="http://schemas.openxmlformats.org/officeDocument/2006/relationships/image" Target="../media/image86.png"/><Relationship Id="rId1" Type="http://schemas.openxmlformats.org/officeDocument/2006/relationships/image" Target="../media/image6.jpeg"/></Relationships>
</file>

<file path=ppt/slides/_rels/slide10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07.xml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6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8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6.jpeg"/></Relationships>
</file>

<file path=ppt/slides/_rels/slide1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1" Type="http://schemas.openxmlformats.org/officeDocument/2006/relationships/image" Target="../media/image8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2.xml"/><Relationship Id="rId2" Type="http://schemas.openxmlformats.org/officeDocument/2006/relationships/image" Target="../media/image13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14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5.xml"/><Relationship Id="rId3" Type="http://schemas.openxmlformats.org/officeDocument/2006/relationships/tags" Target="../tags/tag3.xml"/><Relationship Id="rId2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6.xml"/><Relationship Id="rId3" Type="http://schemas.openxmlformats.org/officeDocument/2006/relationships/tags" Target="../tags/tag4.xml"/><Relationship Id="rId2" Type="http://schemas.openxmlformats.org/officeDocument/2006/relationships/image" Target="../media/image16.pn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7.xml"/><Relationship Id="rId3" Type="http://schemas.openxmlformats.org/officeDocument/2006/relationships/tags" Target="../tags/tag5.xml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8.xml"/><Relationship Id="rId3" Type="http://schemas.openxmlformats.org/officeDocument/2006/relationships/tags" Target="../tags/tag6.xml"/><Relationship Id="rId2" Type="http://schemas.openxmlformats.org/officeDocument/2006/relationships/image" Target="../media/image16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0.xml"/><Relationship Id="rId3" Type="http://schemas.openxmlformats.org/officeDocument/2006/relationships/tags" Target="../tags/tag7.xml"/><Relationship Id="rId2" Type="http://schemas.openxmlformats.org/officeDocument/2006/relationships/image" Target="../media/image18.pn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1.xml"/><Relationship Id="rId2" Type="http://schemas.openxmlformats.org/officeDocument/2006/relationships/image" Target="../media/image19.pn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2.xml"/><Relationship Id="rId3" Type="http://schemas.openxmlformats.org/officeDocument/2006/relationships/tags" Target="../tags/tag8.xml"/><Relationship Id="rId2" Type="http://schemas.openxmlformats.org/officeDocument/2006/relationships/image" Target="../media/image20.png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3.xml"/><Relationship Id="rId2" Type="http://schemas.openxmlformats.org/officeDocument/2006/relationships/image" Target="../media/image21.png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4.xml"/><Relationship Id="rId2" Type="http://schemas.openxmlformats.org/officeDocument/2006/relationships/image" Target="../media/image22.pn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5.xml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6.xml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7.xml"/><Relationship Id="rId3" Type="http://schemas.openxmlformats.org/officeDocument/2006/relationships/tags" Target="../tags/tag9.xml"/><Relationship Id="rId2" Type="http://schemas.openxmlformats.org/officeDocument/2006/relationships/image" Target="../media/image23.png"/><Relationship Id="rId1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28.xml"/><Relationship Id="rId3" Type="http://schemas.openxmlformats.org/officeDocument/2006/relationships/tags" Target="../tags/tag10.xml"/><Relationship Id="rId2" Type="http://schemas.openxmlformats.org/officeDocument/2006/relationships/image" Target="../media/image24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9.xml"/><Relationship Id="rId2" Type="http://schemas.openxmlformats.org/officeDocument/2006/relationships/image" Target="../media/image25.png"/><Relationship Id="rId1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0.xml"/><Relationship Id="rId2" Type="http://schemas.openxmlformats.org/officeDocument/2006/relationships/image" Target="../media/image26.png"/><Relationship Id="rId1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1.xml"/><Relationship Id="rId1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2.xml"/><Relationship Id="rId3" Type="http://schemas.openxmlformats.org/officeDocument/2006/relationships/tags" Target="../tags/tag11.xml"/><Relationship Id="rId2" Type="http://schemas.openxmlformats.org/officeDocument/2006/relationships/image" Target="../media/image27.png"/><Relationship Id="rId1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3.xml"/><Relationship Id="rId3" Type="http://schemas.openxmlformats.org/officeDocument/2006/relationships/tags" Target="../tags/tag12.xml"/><Relationship Id="rId2" Type="http://schemas.openxmlformats.org/officeDocument/2006/relationships/image" Target="../media/image28.png"/><Relationship Id="rId1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4.xml"/><Relationship Id="rId2" Type="http://schemas.openxmlformats.org/officeDocument/2006/relationships/image" Target="../media/image29.png"/><Relationship Id="rId1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5.xml"/><Relationship Id="rId2" Type="http://schemas.openxmlformats.org/officeDocument/2006/relationships/image" Target="../media/image30.png"/><Relationship Id="rId1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6.xml"/><Relationship Id="rId1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7.xml"/><Relationship Id="rId3" Type="http://schemas.openxmlformats.org/officeDocument/2006/relationships/tags" Target="../tags/tag13.xml"/><Relationship Id="rId2" Type="http://schemas.openxmlformats.org/officeDocument/2006/relationships/image" Target="../media/image31.png"/><Relationship Id="rId1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8.xml"/><Relationship Id="rId3" Type="http://schemas.openxmlformats.org/officeDocument/2006/relationships/tags" Target="../tags/tag14.xml"/><Relationship Id="rId2" Type="http://schemas.openxmlformats.org/officeDocument/2006/relationships/image" Target="../media/image32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39.xml"/><Relationship Id="rId3" Type="http://schemas.openxmlformats.org/officeDocument/2006/relationships/tags" Target="../tags/tag15.xml"/><Relationship Id="rId2" Type="http://schemas.openxmlformats.org/officeDocument/2006/relationships/image" Target="../media/image33.png"/><Relationship Id="rId1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0.xml"/><Relationship Id="rId2" Type="http://schemas.openxmlformats.org/officeDocument/2006/relationships/image" Target="../media/image34.png"/><Relationship Id="rId1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1.xml"/><Relationship Id="rId2" Type="http://schemas.openxmlformats.org/officeDocument/2006/relationships/image" Target="../media/image35.png"/><Relationship Id="rId1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2.xml"/><Relationship Id="rId2" Type="http://schemas.openxmlformats.org/officeDocument/2006/relationships/image" Target="../media/image36.png"/><Relationship Id="rId1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3.xml"/><Relationship Id="rId1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44.xml"/><Relationship Id="rId3" Type="http://schemas.openxmlformats.org/officeDocument/2006/relationships/tags" Target="../tags/tag16.xml"/><Relationship Id="rId2" Type="http://schemas.openxmlformats.org/officeDocument/2006/relationships/image" Target="../media/image37.png"/><Relationship Id="rId1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45.xml"/><Relationship Id="rId3" Type="http://schemas.openxmlformats.org/officeDocument/2006/relationships/tags" Target="../tags/tag17.xml"/><Relationship Id="rId2" Type="http://schemas.openxmlformats.org/officeDocument/2006/relationships/image" Target="../media/image38.png"/><Relationship Id="rId1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46.xml"/><Relationship Id="rId3" Type="http://schemas.openxmlformats.org/officeDocument/2006/relationships/tags" Target="../tags/tag18.xml"/><Relationship Id="rId2" Type="http://schemas.openxmlformats.org/officeDocument/2006/relationships/image" Target="../media/image39.png"/><Relationship Id="rId1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47.xml"/><Relationship Id="rId3" Type="http://schemas.openxmlformats.org/officeDocument/2006/relationships/tags" Target="../tags/tag19.xml"/><Relationship Id="rId2" Type="http://schemas.openxmlformats.org/officeDocument/2006/relationships/image" Target="../media/image40.png"/><Relationship Id="rId1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8.xml"/><Relationship Id="rId2" Type="http://schemas.openxmlformats.org/officeDocument/2006/relationships/image" Target="../media/image41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9.xml"/><Relationship Id="rId2" Type="http://schemas.openxmlformats.org/officeDocument/2006/relationships/image" Target="../media/image42.png"/><Relationship Id="rId1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50.xml"/><Relationship Id="rId1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1.xml"/><Relationship Id="rId3" Type="http://schemas.openxmlformats.org/officeDocument/2006/relationships/tags" Target="../tags/tag20.xml"/><Relationship Id="rId2" Type="http://schemas.openxmlformats.org/officeDocument/2006/relationships/image" Target="../media/image43.png"/><Relationship Id="rId1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2.xml"/><Relationship Id="rId3" Type="http://schemas.openxmlformats.org/officeDocument/2006/relationships/tags" Target="../tags/tag21.xml"/><Relationship Id="rId2" Type="http://schemas.openxmlformats.org/officeDocument/2006/relationships/image" Target="../media/image44.png"/><Relationship Id="rId1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3.xml"/><Relationship Id="rId2" Type="http://schemas.openxmlformats.org/officeDocument/2006/relationships/image" Target="../media/image45.png"/><Relationship Id="rId1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4.xml"/><Relationship Id="rId2" Type="http://schemas.openxmlformats.org/officeDocument/2006/relationships/image" Target="../media/image46.png"/><Relationship Id="rId1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55.xml"/><Relationship Id="rId1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6.xml"/><Relationship Id="rId3" Type="http://schemas.openxmlformats.org/officeDocument/2006/relationships/tags" Target="../tags/tag22.xml"/><Relationship Id="rId2" Type="http://schemas.openxmlformats.org/officeDocument/2006/relationships/image" Target="../media/image47.png"/><Relationship Id="rId1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7.xml"/><Relationship Id="rId3" Type="http://schemas.openxmlformats.org/officeDocument/2006/relationships/tags" Target="../tags/tag23.xml"/><Relationship Id="rId2" Type="http://schemas.openxmlformats.org/officeDocument/2006/relationships/image" Target="../media/image48.png"/><Relationship Id="rId1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58.xml"/><Relationship Id="rId3" Type="http://schemas.openxmlformats.org/officeDocument/2006/relationships/tags" Target="../tags/tag24.xml"/><Relationship Id="rId2" Type="http://schemas.openxmlformats.org/officeDocument/2006/relationships/image" Target="../media/image49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9.xml"/><Relationship Id="rId2" Type="http://schemas.openxmlformats.org/officeDocument/2006/relationships/image" Target="../media/image50.png"/><Relationship Id="rId1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0.xml"/><Relationship Id="rId2" Type="http://schemas.openxmlformats.org/officeDocument/2006/relationships/image" Target="../media/image51.png"/><Relationship Id="rId1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1.xml"/><Relationship Id="rId1" Type="http://schemas.openxmlformats.org/officeDocument/2006/relationships/image" Target="../media/image6.jpeg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62.xml"/><Relationship Id="rId3" Type="http://schemas.openxmlformats.org/officeDocument/2006/relationships/tags" Target="../tags/tag25.xml"/><Relationship Id="rId2" Type="http://schemas.openxmlformats.org/officeDocument/2006/relationships/image" Target="../media/image52.png"/><Relationship Id="rId1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63.xml"/><Relationship Id="rId3" Type="http://schemas.openxmlformats.org/officeDocument/2006/relationships/tags" Target="../tags/tag26.xml"/><Relationship Id="rId2" Type="http://schemas.openxmlformats.org/officeDocument/2006/relationships/image" Target="../media/image53.png"/><Relationship Id="rId1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4.xml"/><Relationship Id="rId2" Type="http://schemas.openxmlformats.org/officeDocument/2006/relationships/image" Target="../media/image54.png"/><Relationship Id="rId1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5.xml"/><Relationship Id="rId2" Type="http://schemas.openxmlformats.org/officeDocument/2006/relationships/image" Target="../media/image55.png"/><Relationship Id="rId1" Type="http://schemas.openxmlformats.org/officeDocument/2006/relationships/image" Target="../media/image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6.xml"/><Relationship Id="rId1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67.xml"/><Relationship Id="rId1" Type="http://schemas.openxmlformats.org/officeDocument/2006/relationships/image" Target="../media/image6.jpeg"/></Relationships>
</file>

<file path=ppt/slides/_rels/slide6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68.xml"/><Relationship Id="rId4" Type="http://schemas.openxmlformats.org/officeDocument/2006/relationships/tags" Target="../tags/tag27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6.xml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9.xml"/><Relationship Id="rId2" Type="http://schemas.openxmlformats.org/officeDocument/2006/relationships/image" Target="../media/image58.png"/><Relationship Id="rId1" Type="http://schemas.openxmlformats.org/officeDocument/2006/relationships/image" Target="../media/image6.jpe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0.xml"/><Relationship Id="rId2" Type="http://schemas.openxmlformats.org/officeDocument/2006/relationships/image" Target="../media/image59.png"/><Relationship Id="rId1" Type="http://schemas.openxmlformats.org/officeDocument/2006/relationships/image" Target="../media/image6.jpe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1.xml"/><Relationship Id="rId2" Type="http://schemas.openxmlformats.org/officeDocument/2006/relationships/image" Target="../media/image60.png"/><Relationship Id="rId1" Type="http://schemas.openxmlformats.org/officeDocument/2006/relationships/image" Target="../media/image6.jpe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2.xml"/><Relationship Id="rId2" Type="http://schemas.openxmlformats.org/officeDocument/2006/relationships/image" Target="../media/image61.png"/><Relationship Id="rId1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73.xml"/><Relationship Id="rId1" Type="http://schemas.openxmlformats.org/officeDocument/2006/relationships/image" Target="../media/image6.jpeg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74.xml"/><Relationship Id="rId4" Type="http://schemas.openxmlformats.org/officeDocument/2006/relationships/tags" Target="../tags/tag28.xml"/><Relationship Id="rId3" Type="http://schemas.openxmlformats.org/officeDocument/2006/relationships/image" Target="../media/image57.png"/><Relationship Id="rId2" Type="http://schemas.openxmlformats.org/officeDocument/2006/relationships/image" Target="../media/image62.png"/><Relationship Id="rId1" Type="http://schemas.openxmlformats.org/officeDocument/2006/relationships/image" Target="../media/image6.jpeg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5.xml"/><Relationship Id="rId2" Type="http://schemas.openxmlformats.org/officeDocument/2006/relationships/image" Target="../media/image63.png"/><Relationship Id="rId1" Type="http://schemas.openxmlformats.org/officeDocument/2006/relationships/image" Target="../media/image6.jpe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6.xml"/><Relationship Id="rId2" Type="http://schemas.openxmlformats.org/officeDocument/2006/relationships/image" Target="../media/image64.png"/><Relationship Id="rId1" Type="http://schemas.openxmlformats.org/officeDocument/2006/relationships/image" Target="../media/image6.jpe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7.xml"/><Relationship Id="rId2" Type="http://schemas.openxmlformats.org/officeDocument/2006/relationships/image" Target="../media/image65.png"/><Relationship Id="rId1" Type="http://schemas.openxmlformats.org/officeDocument/2006/relationships/image" Target="../media/image6.jpe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8.xml"/><Relationship Id="rId2" Type="http://schemas.openxmlformats.org/officeDocument/2006/relationships/image" Target="../media/image66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9.xml"/><Relationship Id="rId2" Type="http://schemas.openxmlformats.org/officeDocument/2006/relationships/image" Target="../media/image67.png"/><Relationship Id="rId1" Type="http://schemas.openxmlformats.org/officeDocument/2006/relationships/image" Target="../media/image6.jpe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0.xml"/><Relationship Id="rId2" Type="http://schemas.openxmlformats.org/officeDocument/2006/relationships/image" Target="../media/image68.png"/><Relationship Id="rId1" Type="http://schemas.openxmlformats.org/officeDocument/2006/relationships/image" Target="../media/image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81.xml"/><Relationship Id="rId1" Type="http://schemas.openxmlformats.org/officeDocument/2006/relationships/image" Target="../media/image6.jpeg"/></Relationships>
</file>

<file path=ppt/slides/_rels/slide8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82.xml"/><Relationship Id="rId3" Type="http://schemas.openxmlformats.org/officeDocument/2006/relationships/tags" Target="../tags/tag29.xml"/><Relationship Id="rId2" Type="http://schemas.openxmlformats.org/officeDocument/2006/relationships/image" Target="../media/image69.png"/><Relationship Id="rId1" Type="http://schemas.openxmlformats.org/officeDocument/2006/relationships/image" Target="../media/image6.jpe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3.xml"/><Relationship Id="rId2" Type="http://schemas.openxmlformats.org/officeDocument/2006/relationships/image" Target="../media/image70.png"/><Relationship Id="rId1" Type="http://schemas.openxmlformats.org/officeDocument/2006/relationships/image" Target="../media/image6.jpe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4.xml"/><Relationship Id="rId2" Type="http://schemas.openxmlformats.org/officeDocument/2006/relationships/image" Target="../media/image71.png"/><Relationship Id="rId1" Type="http://schemas.openxmlformats.org/officeDocument/2006/relationships/image" Target="../media/image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85.xml"/><Relationship Id="rId1" Type="http://schemas.openxmlformats.org/officeDocument/2006/relationships/image" Target="../media/image6.jpeg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86.xml"/><Relationship Id="rId3" Type="http://schemas.openxmlformats.org/officeDocument/2006/relationships/tags" Target="../tags/tag30.xml"/><Relationship Id="rId2" Type="http://schemas.openxmlformats.org/officeDocument/2006/relationships/image" Target="../media/image72.png"/><Relationship Id="rId1" Type="http://schemas.openxmlformats.org/officeDocument/2006/relationships/image" Target="../media/image6.jpe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7.xml"/><Relationship Id="rId2" Type="http://schemas.openxmlformats.org/officeDocument/2006/relationships/image" Target="../media/image73.png"/><Relationship Id="rId1" Type="http://schemas.openxmlformats.org/officeDocument/2006/relationships/image" Target="../media/image6.jpe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8.xml"/><Relationship Id="rId2" Type="http://schemas.openxmlformats.org/officeDocument/2006/relationships/image" Target="../media/image74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1.png"/><Relationship Id="rId1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89.xml"/><Relationship Id="rId1" Type="http://schemas.openxmlformats.org/officeDocument/2006/relationships/image" Target="../media/image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0.xml"/><Relationship Id="rId1" Type="http://schemas.openxmlformats.org/officeDocument/2006/relationships/image" Target="../media/image6.jpeg"/></Relationships>
</file>

<file path=ppt/slides/_rels/slide9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1.xml"/><Relationship Id="rId3" Type="http://schemas.openxmlformats.org/officeDocument/2006/relationships/tags" Target="../tags/tag31.xml"/><Relationship Id="rId2" Type="http://schemas.openxmlformats.org/officeDocument/2006/relationships/image" Target="../media/image75.png"/><Relationship Id="rId1" Type="http://schemas.openxmlformats.org/officeDocument/2006/relationships/image" Target="../media/image6.jpeg"/></Relationships>
</file>

<file path=ppt/slides/_rels/slide9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2.xml"/><Relationship Id="rId3" Type="http://schemas.openxmlformats.org/officeDocument/2006/relationships/tags" Target="../tags/tag32.xml"/><Relationship Id="rId2" Type="http://schemas.openxmlformats.org/officeDocument/2006/relationships/image" Target="../media/image76.png"/><Relationship Id="rId1" Type="http://schemas.openxmlformats.org/officeDocument/2006/relationships/image" Target="../media/image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3.xml"/><Relationship Id="rId1" Type="http://schemas.openxmlformats.org/officeDocument/2006/relationships/image" Target="../media/image6.jpeg"/></Relationships>
</file>

<file path=ppt/slides/_rels/slide9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4.xml"/><Relationship Id="rId3" Type="http://schemas.openxmlformats.org/officeDocument/2006/relationships/tags" Target="../tags/tag33.xml"/><Relationship Id="rId2" Type="http://schemas.openxmlformats.org/officeDocument/2006/relationships/image" Target="../media/image77.png"/><Relationship Id="rId1" Type="http://schemas.openxmlformats.org/officeDocument/2006/relationships/image" Target="../media/image6.jpeg"/></Relationships>
</file>

<file path=ppt/slides/_rels/slide9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5.xml"/><Relationship Id="rId3" Type="http://schemas.openxmlformats.org/officeDocument/2006/relationships/tags" Target="../tags/tag34.xml"/><Relationship Id="rId2" Type="http://schemas.openxmlformats.org/officeDocument/2006/relationships/image" Target="../media/image78.png"/><Relationship Id="rId1" Type="http://schemas.openxmlformats.org/officeDocument/2006/relationships/image" Target="../media/image6.jpeg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96.xml"/><Relationship Id="rId2" Type="http://schemas.openxmlformats.org/officeDocument/2006/relationships/image" Target="../media/image79.png"/><Relationship Id="rId1" Type="http://schemas.openxmlformats.org/officeDocument/2006/relationships/image" Target="../media/image6.jpeg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97.xml"/><Relationship Id="rId2" Type="http://schemas.openxmlformats.org/officeDocument/2006/relationships/image" Target="../media/image80.png"/><Relationship Id="rId1" Type="http://schemas.openxmlformats.org/officeDocument/2006/relationships/image" Target="../media/image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98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6" descr="C:\Users\22534\Desktop\PPT背景图\第一页.jpg第一页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685" y="-45720"/>
            <a:ext cx="9192260" cy="518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259263" y="2224088"/>
            <a:ext cx="184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8255" y="1437005"/>
            <a:ext cx="686625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0" normalizeH="0" baseline="0" dirty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北京市职工互助保障</a:t>
            </a:r>
            <a:endParaRPr kumimoji="0" lang="zh-CN" altLang="en-US" sz="4400" b="1" i="0" u="none" strike="noStrike" kern="1200" cap="none" spc="0" normalizeH="0" baseline="0" dirty="0">
              <a:solidFill>
                <a:srgbClr val="843C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  <a:p>
            <a:pPr marL="0" marR="0" lvl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经办机构综合管理平台</a:t>
            </a:r>
            <a:endParaRPr lang="zh-CN" altLang="en-US" sz="4400" b="1" dirty="0">
              <a:solidFill>
                <a:srgbClr val="843C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4400" b="1" dirty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</a:t>
            </a:r>
            <a:r>
              <a:rPr kumimoji="0" lang="zh-CN" altLang="en-US" sz="4400" b="1" i="0" u="none" strike="noStrike" kern="1200" cap="none" spc="0" normalizeH="0" baseline="0" dirty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培训</a:t>
            </a:r>
            <a:endParaRPr kumimoji="0" lang="zh-CN" altLang="en-US" sz="4400" b="1" i="0" u="none" strike="noStrike" kern="1200" cap="none" spc="0" normalizeH="0" baseline="0" dirty="0">
              <a:solidFill>
                <a:srgbClr val="843C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88460" y="3909695"/>
            <a:ext cx="4852670" cy="1076960"/>
          </a:xfrm>
          <a:prstGeom prst="ellipse">
            <a:avLst/>
          </a:prstGeom>
          <a:solidFill>
            <a:srgbClr val="E3A933"/>
          </a:solidFill>
          <a:ln>
            <a:solidFill>
              <a:srgbClr val="E2A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北京市职工互助保障服务中心</a:t>
            </a:r>
            <a:endParaRPr lang="zh-CN" altLang="en-US" sz="1800" b="1" dirty="0">
              <a:ln w="28575" cmpd="sng">
                <a:noFill/>
                <a:prstDash val="solid"/>
              </a:ln>
              <a:solidFill>
                <a:srgbClr val="843C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中国职工保险互助会北京办事处</a:t>
            </a:r>
            <a:endParaRPr lang="zh-CN" altLang="en-US" sz="1800" b="1" dirty="0">
              <a:ln w="28575" cmpd="sng">
                <a:noFill/>
                <a:prstDash val="solid"/>
              </a:ln>
              <a:solidFill>
                <a:srgbClr val="843C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202</a:t>
            </a:r>
            <a:r>
              <a:rPr lang="en-US" altLang="zh-CN" sz="1800" b="1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1800" b="1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</a:t>
            </a:r>
            <a:r>
              <a:rPr lang="en-US" altLang="zh-CN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727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" y="986155"/>
            <a:ext cx="8384109" cy="396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81">
    <p:pull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70" y="1346835"/>
            <a:ext cx="7211163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907540" y="3578860"/>
            <a:ext cx="2241550" cy="413385"/>
          </a:xfrm>
          <a:prstGeom prst="wedgeRectCallout">
            <a:avLst>
              <a:gd name="adj1" fmla="val -36940"/>
              <a:gd name="adj2" fmla="val 1562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考核机构自评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419475" y="2210435"/>
            <a:ext cx="2073910" cy="413385"/>
          </a:xfrm>
          <a:prstGeom prst="wedgeRectCallout">
            <a:avLst>
              <a:gd name="adj1" fmla="val -50405"/>
              <a:gd name="adj2" fmla="val 9608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新建自评分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3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1202690"/>
            <a:ext cx="7743210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95195" y="1274445"/>
            <a:ext cx="2087880" cy="413385"/>
          </a:xfrm>
          <a:prstGeom prst="wedgeRectCallout">
            <a:avLst>
              <a:gd name="adj1" fmla="val 30626"/>
              <a:gd name="adj2" fmla="val 11927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选择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考核年度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7164070" y="3867150"/>
            <a:ext cx="1368425" cy="413385"/>
          </a:xfrm>
          <a:prstGeom prst="wedgeRectCallout">
            <a:avLst>
              <a:gd name="adj1" fmla="val 20398"/>
              <a:gd name="adj2" fmla="val 9900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6443980" y="1418590"/>
            <a:ext cx="1797685" cy="683260"/>
          </a:xfrm>
          <a:prstGeom prst="wedgeRectCallout">
            <a:avLst>
              <a:gd name="adj1" fmla="val 20999"/>
              <a:gd name="adj2" fmla="val 8466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指标完成情况和自评分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05" y="2334895"/>
            <a:ext cx="3721100" cy="1336040"/>
          </a:xfrm>
          <a:prstGeom prst="rect">
            <a:avLst/>
          </a:prstGeom>
        </p:spPr>
      </p:pic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7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6" grpId="0" bldLvl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06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资料与信息管理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77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b="1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sym typeface="+mn-ea"/>
                </a:rPr>
                <a:t>资料与信息管理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资料下载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79">
    <p:strips dir="rd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" y="1346835"/>
            <a:ext cx="7598452" cy="324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619250" y="3434715"/>
            <a:ext cx="1900555" cy="373380"/>
          </a:xfrm>
          <a:prstGeom prst="wedgeRectCallout">
            <a:avLst>
              <a:gd name="adj1" fmla="val -37762"/>
              <a:gd name="adj2" fmla="val 12448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资料下载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6155690" y="2138680"/>
            <a:ext cx="1948180" cy="413385"/>
          </a:xfrm>
          <a:prstGeom prst="wedgeRectCallout">
            <a:avLst>
              <a:gd name="adj1" fmla="val 43220"/>
              <a:gd name="adj2" fmla="val 13863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查看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6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1490345"/>
            <a:ext cx="6072786" cy="3240000"/>
          </a:xfrm>
          <a:prstGeom prst="rect">
            <a:avLst/>
          </a:prstGeom>
        </p:spPr>
      </p:pic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3131820" y="2714625"/>
            <a:ext cx="2175510" cy="384175"/>
          </a:xfrm>
          <a:prstGeom prst="wedgeRectCallout">
            <a:avLst>
              <a:gd name="adj1" fmla="val -32720"/>
              <a:gd name="adj2" fmla="val 11198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可以下载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培训资料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7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b="1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sym typeface="+mn-ea"/>
                </a:rPr>
                <a:t>资料与信息管理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信息上报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42">
    <p:strips dir="rd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" y="1202690"/>
            <a:ext cx="6682535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95195" y="3794760"/>
            <a:ext cx="1821180" cy="373380"/>
          </a:xfrm>
          <a:prstGeom prst="wedgeRectCallout">
            <a:avLst>
              <a:gd name="adj1" fmla="val -39348"/>
              <a:gd name="adj2" fmla="val 15629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信息上报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563620" y="3074670"/>
            <a:ext cx="227457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新增工作信息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55" y="770255"/>
            <a:ext cx="4326023" cy="432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755015" y="1202690"/>
            <a:ext cx="1840230" cy="627380"/>
          </a:xfrm>
          <a:prstGeom prst="wedgeRectCallout">
            <a:avLst>
              <a:gd name="adj1" fmla="val 69518"/>
              <a:gd name="adj2" fmla="val 4385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填写工作信息内容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779520" y="3723005"/>
            <a:ext cx="1388745" cy="413385"/>
          </a:xfrm>
          <a:prstGeom prst="wedgeRectCallout">
            <a:avLst>
              <a:gd name="adj1" fmla="val -20348"/>
              <a:gd name="adj2" fmla="val 966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附件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6083935" y="4227195"/>
            <a:ext cx="1336675" cy="413385"/>
          </a:xfrm>
          <a:prstGeom prst="wedgeRectCallout">
            <a:avLst>
              <a:gd name="adj1" fmla="val -20348"/>
              <a:gd name="adj2" fmla="val 966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1778635"/>
            <a:ext cx="2950986" cy="108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6083935" y="2354580"/>
            <a:ext cx="1336675" cy="413385"/>
          </a:xfrm>
          <a:prstGeom prst="wedgeRectCallout">
            <a:avLst>
              <a:gd name="adj1" fmla="val -67387"/>
              <a:gd name="adj2" fmla="val -1559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6" grpId="0" bldLvl="0" animBg="1"/>
      <p:bldP spid="8" grpId="0" bldLvl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/>
          <p:nvPr/>
        </p:nvSpPr>
        <p:spPr>
          <a:xfrm>
            <a:off x="784225" y="1562100"/>
            <a:ext cx="8152765" cy="327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fontAlgn="base" hangingPunct="0">
              <a:lnSpc>
                <a:spcPct val="200000"/>
              </a:lnSpc>
              <a:spcBef>
                <a:spcPts val="200"/>
              </a:spcBef>
            </a:pP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在使用过程中，若遇到技术、业务等问题，请咨询办事处相关部门。</a:t>
            </a:r>
            <a:endParaRPr lang="en-US" altLang="zh-CN" sz="20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 eaLnBrk="0" fontAlgn="base" hangingPunct="0">
              <a:lnSpc>
                <a:spcPct val="200000"/>
              </a:lnSpc>
              <a:spcBef>
                <a:spcPts val="200"/>
              </a:spcBef>
            </a:pP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业务办理咨询：</a:t>
            </a: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组织机构部 67687655 </a:t>
            </a:r>
            <a:endParaRPr lang="zh-CN" altLang="en-US" sz="20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 eaLnBrk="0" fontAlgn="base" hangingPunct="0">
              <a:lnSpc>
                <a:spcPct val="200000"/>
              </a:lnSpc>
              <a:spcBef>
                <a:spcPts val="200"/>
              </a:spcBef>
            </a:pP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    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财务管理部 67688217</a:t>
            </a:r>
            <a:endParaRPr lang="zh-CN" altLang="en-US" sz="20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 eaLnBrk="0" fontAlgn="base" hangingPunct="0">
              <a:lnSpc>
                <a:spcPct val="200000"/>
              </a:lnSpc>
              <a:spcBef>
                <a:spcPts val="200"/>
              </a:spcBef>
            </a:pP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    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业务受理部 67658865</a:t>
            </a:r>
            <a:endParaRPr lang="zh-CN" altLang="en-US" sz="20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 eaLnBrk="0" fontAlgn="base" hangingPunct="0">
              <a:lnSpc>
                <a:spcPct val="200000"/>
              </a:lnSpc>
              <a:spcBef>
                <a:spcPts val="200"/>
              </a:spcBef>
            </a:pPr>
            <a:r>
              <a:rPr lang="zh-CN" altLang="en-US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平台使用操作咨询：</a:t>
            </a:r>
            <a:r>
              <a:rPr lang="en-US" altLang="zh-CN" sz="2000" strike="noStrike" noProof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信息技术部 67681059</a:t>
            </a:r>
            <a:endParaRPr lang="zh-CN" altLang="en-US" sz="20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70" name="矩形 2"/>
          <p:cNvSpPr/>
          <p:nvPr/>
        </p:nvSpPr>
        <p:spPr>
          <a:xfrm>
            <a:off x="3566319" y="914400"/>
            <a:ext cx="2011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通知公告管理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7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70013" y="1130300"/>
            <a:ext cx="3922712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感谢您对职工</a:t>
            </a:r>
            <a:br>
              <a:rPr lang="zh-CN" altLang="en-US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互助保障事业的大力支持！</a:t>
            </a:r>
            <a:br>
              <a:rPr lang="en-US" altLang="zh-CN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solidFill>
                <a:srgbClr val="3A505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0275" y="928688"/>
            <a:ext cx="404813" cy="403225"/>
            <a:chOff x="2654069" y="1747007"/>
            <a:chExt cx="405763" cy="4025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657251" y="1748591"/>
              <a:ext cx="402581" cy="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654069" y="1747007"/>
              <a:ext cx="1592" cy="40250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076825" y="1851025"/>
            <a:ext cx="407988" cy="401638"/>
            <a:chOff x="6091912" y="2931642"/>
            <a:chExt cx="407643" cy="4025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091912" y="3334142"/>
              <a:ext cx="402884" cy="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497968" y="2931642"/>
              <a:ext cx="1587" cy="40250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42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660" y="1466533"/>
            <a:ext cx="10795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18590"/>
            <a:ext cx="7213592" cy="324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691640" y="1562735"/>
            <a:ext cx="2241550" cy="413385"/>
          </a:xfrm>
          <a:prstGeom prst="wedgeRectCallout">
            <a:avLst>
              <a:gd name="adj1" fmla="val -36940"/>
              <a:gd name="adj2" fmla="val 1562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通知公告查询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6155690" y="2787015"/>
            <a:ext cx="1948180" cy="413385"/>
          </a:xfrm>
          <a:prstGeom prst="wedgeRectCallout">
            <a:avLst>
              <a:gd name="adj1" fmla="val 42275"/>
              <a:gd name="adj2" fmla="val 14093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查看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1058545"/>
            <a:ext cx="6221018" cy="396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3131820" y="1706880"/>
            <a:ext cx="2175510" cy="730885"/>
          </a:xfrm>
          <a:prstGeom prst="wedgeRectCallout">
            <a:avLst>
              <a:gd name="adj1" fmla="val -31907"/>
              <a:gd name="adj2" fmla="val 7875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可以查看通知内容，下载通知附件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会议与培训管理</a:t>
            </a:r>
            <a:endParaRPr 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83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会议与培训管理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lang="zh-CN" altLang="en-US" sz="1800" b="1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sym typeface="+mn-ea"/>
                </a:rPr>
                <a:t>培训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会议报名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291590"/>
            <a:ext cx="8143877" cy="342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331595" y="2210435"/>
            <a:ext cx="2328545" cy="413385"/>
          </a:xfrm>
          <a:prstGeom prst="wedgeRectCallout">
            <a:avLst>
              <a:gd name="adj1" fmla="val -38191"/>
              <a:gd name="adj2" fmla="val 12112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培训会议报名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63794">
                  <a:lumMod val="60000"/>
                  <a:lumOff val="40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6299835" y="2858770"/>
            <a:ext cx="1948180" cy="413385"/>
          </a:xfrm>
          <a:prstGeom prst="wedgeRectCallout">
            <a:avLst>
              <a:gd name="adj1" fmla="val 33409"/>
              <a:gd name="adj2" fmla="val 13878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报名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" y="1346835"/>
            <a:ext cx="7664883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1691640" y="2372360"/>
            <a:ext cx="2097405" cy="413385"/>
          </a:xfrm>
          <a:prstGeom prst="wedgeRectCallout">
            <a:avLst>
              <a:gd name="adj1" fmla="val -41851"/>
              <a:gd name="adj2" fmla="val -10130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添加报名人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346835"/>
            <a:ext cx="7834540" cy="324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3635375" y="1706880"/>
            <a:ext cx="2051685" cy="398780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报名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人信息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6948170" y="3650615"/>
            <a:ext cx="1383030" cy="413385"/>
          </a:xfrm>
          <a:prstGeom prst="wedgeRectCallout">
            <a:avLst>
              <a:gd name="adj1" fmla="val 31627"/>
              <a:gd name="adj2" fmla="val 1076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" y="1346835"/>
            <a:ext cx="7664883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2051685" y="2282825"/>
            <a:ext cx="1661160" cy="654050"/>
          </a:xfrm>
          <a:prstGeom prst="wedgeRectCallout">
            <a:avLst>
              <a:gd name="adj1" fmla="val -27959"/>
              <a:gd name="adj2" fmla="val -3955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可以添加多个报名人员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6731635" y="3434715"/>
            <a:ext cx="1885950" cy="619760"/>
          </a:xfrm>
          <a:prstGeom prst="wedgeRectCallout">
            <a:avLst>
              <a:gd name="adj1" fmla="val 22230"/>
              <a:gd name="adj2" fmla="val 8647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确认报名人员无误后点击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1"/>
          <p:cNvSpPr/>
          <p:nvPr/>
        </p:nvSpPr>
        <p:spPr>
          <a:xfrm>
            <a:off x="229235" y="1778635"/>
            <a:ext cx="868553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 eaLnBrk="0" fontAlgn="base" hangingPunct="0">
              <a:lnSpc>
                <a:spcPct val="200000"/>
              </a:lnSpc>
              <a:spcBef>
                <a:spcPts val="200"/>
              </a:spcBef>
            </a:pP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为深入学习贯彻党的二十大精神，加强职工互助保障管理规范，提升信息化服务水平，提高办公效率，按照北京办事处信息化建设总体规划及具体实施计划，办事处自2023年</a:t>
            </a:r>
            <a:r>
              <a:rPr lang="en-US" altLang="zh-CN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sz="20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月起开始启用代办处（经办机构）综合管理平台，逐步实现对组织机构、综合业务、财务管理、会议培训等工作的网络化管理。</a:t>
            </a:r>
            <a:endParaRPr lang="zh-CN" altLang="en-US" sz="2000" strike="noStrike" noProof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70" name="矩形 2"/>
          <p:cNvSpPr/>
          <p:nvPr/>
        </p:nvSpPr>
        <p:spPr>
          <a:xfrm>
            <a:off x="2195354" y="914400"/>
            <a:ext cx="4754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经办机构综合管理平台</a:t>
            </a:r>
            <a:endParaRPr altLang="zh-CN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49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b="1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sym typeface="+mn-ea"/>
                </a:rPr>
                <a:t>会议与培训管理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培训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7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80" y="1346835"/>
            <a:ext cx="6923836" cy="324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95195" y="3938905"/>
            <a:ext cx="1893570" cy="413385"/>
          </a:xfrm>
          <a:prstGeom prst="wedgeRectCallout">
            <a:avLst>
              <a:gd name="adj1" fmla="val -37659"/>
              <a:gd name="adj2" fmla="val -9900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培训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419475" y="3290570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058545"/>
            <a:ext cx="7153551" cy="396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267585" y="1562735"/>
            <a:ext cx="2273300" cy="445135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培训内容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058545"/>
            <a:ext cx="6788565" cy="3960000"/>
          </a:xfrm>
          <a:prstGeom prst="rect">
            <a:avLst/>
          </a:prstGeom>
        </p:spPr>
      </p:pic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6443980" y="4010660"/>
            <a:ext cx="1383030" cy="413385"/>
          </a:xfrm>
          <a:prstGeom prst="wedgeRectCallout">
            <a:avLst>
              <a:gd name="adj1" fmla="val 31627"/>
              <a:gd name="adj2" fmla="val 1076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" y="1580515"/>
            <a:ext cx="7959144" cy="288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6804025" y="2642870"/>
            <a:ext cx="1651000" cy="619760"/>
          </a:xfrm>
          <a:prstGeom prst="wedgeRectCallout">
            <a:avLst>
              <a:gd name="adj1" fmla="val 21115"/>
              <a:gd name="adj2" fmla="val 8790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1562735"/>
            <a:ext cx="7106021" cy="288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5795645" y="2570480"/>
            <a:ext cx="20745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保障业务管理</a:t>
            </a:r>
            <a:endParaRPr 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保单提前终止申请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202055"/>
            <a:ext cx="6150707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267585" y="1922780"/>
            <a:ext cx="2709545" cy="413385"/>
          </a:xfrm>
          <a:prstGeom prst="wedgeRectCallout">
            <a:avLst>
              <a:gd name="adj1" fmla="val -36266"/>
              <a:gd name="adj2" fmla="val 12112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保单提前终止申请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635375" y="3074670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5" y="1346835"/>
            <a:ext cx="7685119" cy="324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835150" y="1490345"/>
            <a:ext cx="2273300" cy="882015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联系电话、基层单位编号、终止人数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131820" y="3938905"/>
            <a:ext cx="1786890" cy="413385"/>
          </a:xfrm>
          <a:prstGeom prst="wedgeRectCallout">
            <a:avLst>
              <a:gd name="adj1" fmla="val -28535"/>
              <a:gd name="adj2" fmla="val -9500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终止申请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6948170" y="3650615"/>
            <a:ext cx="1383030" cy="413385"/>
          </a:xfrm>
          <a:prstGeom prst="wedgeRectCallout">
            <a:avLst>
              <a:gd name="adj1" fmla="val 31627"/>
              <a:gd name="adj2" fmla="val 1076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2"/>
          <p:cNvGrpSpPr/>
          <p:nvPr/>
        </p:nvGrpSpPr>
        <p:grpSpPr>
          <a:xfrm>
            <a:off x="1055007" y="1969755"/>
            <a:ext cx="1502012" cy="1500822"/>
            <a:chOff x="3433282" y="1462739"/>
            <a:chExt cx="1443518" cy="1443518"/>
          </a:xfrm>
        </p:grpSpPr>
        <p:grpSp>
          <p:nvGrpSpPr>
            <p:cNvPr id="34818" name="组合 3"/>
            <p:cNvGrpSpPr/>
            <p:nvPr/>
          </p:nvGrpSpPr>
          <p:grpSpPr>
            <a:xfrm>
              <a:off x="3433282" y="1462739"/>
              <a:ext cx="1443518" cy="1443518"/>
              <a:chOff x="2681608" y="1294395"/>
              <a:chExt cx="1506218" cy="1506218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681608" y="1294395"/>
                <a:ext cx="1506218" cy="1506218"/>
              </a:xfrm>
              <a:prstGeom prst="ellipse">
                <a:avLst/>
              </a:prstGeom>
              <a:solidFill>
                <a:srgbClr val="FFFAF7"/>
              </a:solidFill>
              <a:ln w="127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 flipV="1">
                <a:off x="2777089" y="1389952"/>
                <a:ext cx="1315255" cy="1315104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 bwMode="auto">
              <a:xfrm flipV="1">
                <a:off x="2688967" y="1301750"/>
                <a:ext cx="1326030" cy="1238236"/>
              </a:xfrm>
              <a:custGeom>
                <a:avLst/>
                <a:gdLst>
                  <a:gd name="connsiteX0" fmla="*/ 745749 w 1326030"/>
                  <a:gd name="connsiteY0" fmla="*/ 1238236 h 1238236"/>
                  <a:gd name="connsiteX1" fmla="*/ 1273073 w 1326030"/>
                  <a:gd name="connsiteY1" fmla="*/ 1019809 h 1238236"/>
                  <a:gd name="connsiteX2" fmla="*/ 1326030 w 1326030"/>
                  <a:gd name="connsiteY2" fmla="*/ 955624 h 1238236"/>
                  <a:gd name="connsiteX3" fmla="*/ 1245552 w 1326030"/>
                  <a:gd name="connsiteY3" fmla="*/ 967907 h 1238236"/>
                  <a:gd name="connsiteX4" fmla="*/ 1147542 w 1326030"/>
                  <a:gd name="connsiteY4" fmla="*/ 972856 h 1238236"/>
                  <a:gd name="connsiteX5" fmla="*/ 188953 w 1326030"/>
                  <a:gd name="connsiteY5" fmla="*/ 14259 h 1238236"/>
                  <a:gd name="connsiteX6" fmla="*/ 189673 w 1326030"/>
                  <a:gd name="connsiteY6" fmla="*/ 0 h 1238236"/>
                  <a:gd name="connsiteX7" fmla="*/ 127362 w 1326030"/>
                  <a:gd name="connsiteY7" fmla="*/ 75522 h 1238236"/>
                  <a:gd name="connsiteX8" fmla="*/ 0 w 1326030"/>
                  <a:gd name="connsiteY8" fmla="*/ 492481 h 1238236"/>
                  <a:gd name="connsiteX9" fmla="*/ 745749 w 1326030"/>
                  <a:gd name="connsiteY9" fmla="*/ 1238236 h 123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6030" h="1238236">
                    <a:moveTo>
                      <a:pt x="745749" y="1238236"/>
                    </a:moveTo>
                    <a:cubicBezTo>
                      <a:pt x="951682" y="1238236"/>
                      <a:pt x="1138119" y="1154765"/>
                      <a:pt x="1273073" y="1019809"/>
                    </a:cubicBezTo>
                    <a:lnTo>
                      <a:pt x="1326030" y="955624"/>
                    </a:lnTo>
                    <a:lnTo>
                      <a:pt x="1245552" y="967907"/>
                    </a:lnTo>
                    <a:cubicBezTo>
                      <a:pt x="1213327" y="971180"/>
                      <a:pt x="1180631" y="972856"/>
                      <a:pt x="1147542" y="972856"/>
                    </a:cubicBezTo>
                    <a:cubicBezTo>
                      <a:pt x="618128" y="972856"/>
                      <a:pt x="188953" y="543678"/>
                      <a:pt x="188953" y="14259"/>
                    </a:cubicBezTo>
                    <a:lnTo>
                      <a:pt x="189673" y="0"/>
                    </a:lnTo>
                    <a:lnTo>
                      <a:pt x="127362" y="75522"/>
                    </a:lnTo>
                    <a:cubicBezTo>
                      <a:pt x="46952" y="194546"/>
                      <a:pt x="0" y="338030"/>
                      <a:pt x="0" y="492481"/>
                    </a:cubicBezTo>
                    <a:cubicBezTo>
                      <a:pt x="0" y="904350"/>
                      <a:pt x="333883" y="1238236"/>
                      <a:pt x="745749" y="1238236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FFFFF">
                      <a:alpha val="0"/>
                    </a:srgbClr>
                  </a:gs>
                  <a:gs pos="95000">
                    <a:srgbClr val="FFFFFF">
                      <a:alpha val="90000"/>
                    </a:srgbClr>
                  </a:gs>
                </a:gsLst>
                <a:lin ang="81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4822" name="TextBox 14"/>
            <p:cNvSpPr txBox="1"/>
            <p:nvPr/>
          </p:nvSpPr>
          <p:spPr>
            <a:xfrm>
              <a:off x="3569398" y="1732898"/>
              <a:ext cx="1171286" cy="6651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 defTabSz="914400" eaLnBrk="0" hangingPunct="0"/>
              <a:endParaRPr lang="en-US" altLang="zh-CN" sz="1800" b="1" dirty="0">
                <a:solidFill>
                  <a:srgbClr val="FFFA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4400" eaLnBrk="0" hangingPunct="0"/>
              <a:r>
                <a:rPr lang="zh-CN" altLang="en-US" sz="2100" b="1" dirty="0">
                  <a:solidFill>
                    <a:srgbClr val="FFFAF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</a:t>
              </a:r>
              <a:endParaRPr lang="zh-CN" altLang="en-US" sz="2100" b="1" dirty="0">
                <a:solidFill>
                  <a:srgbClr val="FFFAF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3254467" y="934480"/>
            <a:ext cx="488962" cy="467743"/>
            <a:chOff x="1484661" y="1335542"/>
            <a:chExt cx="1722791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558517" y="19563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821430" y="984250"/>
            <a:ext cx="49250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通知公告管理</a:t>
            </a:r>
            <a:r>
              <a:rPr lang="en-US" altLang="zh-CN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 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查看各类通知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矩形 40"/>
          <p:cNvSpPr/>
          <p:nvPr/>
        </p:nvSpPr>
        <p:spPr>
          <a:xfrm>
            <a:off x="3821430" y="2404745"/>
            <a:ext cx="48260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保障业务管理 -- 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业务材料提交，业务数据查询申请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矩形 41"/>
          <p:cNvSpPr/>
          <p:nvPr/>
        </p:nvSpPr>
        <p:spPr>
          <a:xfrm>
            <a:off x="3821430" y="3103245"/>
            <a:ext cx="435229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财务管理 -- 预算申报，决算申报，管理费使用 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矩形 43"/>
          <p:cNvSpPr/>
          <p:nvPr/>
        </p:nvSpPr>
        <p:spPr>
          <a:xfrm>
            <a:off x="3821430" y="3801745"/>
            <a:ext cx="4487545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组织机构管理</a:t>
            </a:r>
            <a:r>
              <a:rPr lang="en-US" altLang="zh-CN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 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机构信息维护，绩效考核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3244942" y="1643775"/>
            <a:ext cx="488962" cy="467743"/>
            <a:chOff x="1484661" y="1335542"/>
            <a:chExt cx="1722791" cy="1648022"/>
          </a:xfrm>
        </p:grpSpPr>
        <p:sp>
          <p:nvSpPr>
            <p:cNvPr id="5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Text Placeholder 59"/>
            <p:cNvSpPr txBox="1"/>
            <p:nvPr/>
          </p:nvSpPr>
          <p:spPr>
            <a:xfrm>
              <a:off x="1558517" y="19563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20"/>
          <p:cNvGrpSpPr/>
          <p:nvPr/>
        </p:nvGrpSpPr>
        <p:grpSpPr>
          <a:xfrm>
            <a:off x="3254467" y="2337195"/>
            <a:ext cx="488962" cy="467743"/>
            <a:chOff x="1484661" y="1335542"/>
            <a:chExt cx="1722791" cy="1648022"/>
          </a:xfrm>
        </p:grpSpPr>
        <p:sp>
          <p:nvSpPr>
            <p:cNvPr id="15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1558517" y="19563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20"/>
          <p:cNvGrpSpPr/>
          <p:nvPr/>
        </p:nvGrpSpPr>
        <p:grpSpPr>
          <a:xfrm>
            <a:off x="3244942" y="3030615"/>
            <a:ext cx="488962" cy="467743"/>
            <a:chOff x="1484661" y="1335542"/>
            <a:chExt cx="1722791" cy="1648022"/>
          </a:xfrm>
        </p:grpSpPr>
        <p:sp>
          <p:nvSpPr>
            <p:cNvPr id="18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1558517" y="19563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20"/>
          <p:cNvGrpSpPr/>
          <p:nvPr/>
        </p:nvGrpSpPr>
        <p:grpSpPr>
          <a:xfrm>
            <a:off x="3254467" y="3724035"/>
            <a:ext cx="488962" cy="467743"/>
            <a:chOff x="1484661" y="1335542"/>
            <a:chExt cx="1722791" cy="1648022"/>
          </a:xfrm>
        </p:grpSpPr>
        <p:sp>
          <p:nvSpPr>
            <p:cNvPr id="21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 Placeholder 59"/>
            <p:cNvSpPr txBox="1"/>
            <p:nvPr/>
          </p:nvSpPr>
          <p:spPr>
            <a:xfrm>
              <a:off x="1558517" y="19563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7" name="矩形 41"/>
          <p:cNvSpPr/>
          <p:nvPr/>
        </p:nvSpPr>
        <p:spPr>
          <a:xfrm>
            <a:off x="3821430" y="1706880"/>
            <a:ext cx="435229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会议与培训管理</a:t>
            </a:r>
            <a:r>
              <a:rPr lang="en-US" altLang="zh-CN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 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会议报名，培训申请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3"/>
          <p:cNvSpPr/>
          <p:nvPr/>
        </p:nvSpPr>
        <p:spPr>
          <a:xfrm>
            <a:off x="3832225" y="4545330"/>
            <a:ext cx="4487545" cy="32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资料与信息管理</a:t>
            </a:r>
            <a:r>
              <a:rPr lang="en-US" altLang="zh-CN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-- 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资料下载，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工作信息上报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20"/>
          <p:cNvGrpSpPr/>
          <p:nvPr/>
        </p:nvGrpSpPr>
        <p:grpSpPr>
          <a:xfrm>
            <a:off x="3265262" y="4467620"/>
            <a:ext cx="488962" cy="467743"/>
            <a:chOff x="1484661" y="1335542"/>
            <a:chExt cx="1722791" cy="1648022"/>
          </a:xfrm>
        </p:grpSpPr>
        <p:sp>
          <p:nvSpPr>
            <p:cNvPr id="11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Text Placeholder 59"/>
            <p:cNvSpPr txBox="1"/>
            <p:nvPr/>
          </p:nvSpPr>
          <p:spPr>
            <a:xfrm>
              <a:off x="1558517" y="19563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06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24">
    <p:fade/>
  </p:transition>
  <p:timing>
    <p:tnLst>
      <p:par>
        <p:cTn id="1" dur="indefinite" restart="never" nodeType="tmRoot"/>
      </p:par>
    </p:tnLst>
    <p:bldLst>
      <p:bldP spid="20490" grpId="0"/>
      <p:bldP spid="20491" grpId="0"/>
      <p:bldP spid="20492" grpId="0"/>
      <p:bldP spid="20494" grpId="0"/>
      <p:bldP spid="2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1490345"/>
            <a:ext cx="7940977" cy="306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7235825" y="2930525"/>
            <a:ext cx="1651000" cy="619760"/>
          </a:xfrm>
          <a:prstGeom prst="wedgeRectCallout">
            <a:avLst>
              <a:gd name="adj1" fmla="val -20803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18590"/>
            <a:ext cx="7314922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5795645" y="2858770"/>
            <a:ext cx="20745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超龄证明申请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202690"/>
            <a:ext cx="6390866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051685" y="2066925"/>
            <a:ext cx="2300605" cy="413385"/>
          </a:xfrm>
          <a:prstGeom prst="wedgeRectCallout">
            <a:avLst>
              <a:gd name="adj1" fmla="val -33080"/>
              <a:gd name="adj2" fmla="val 15199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超龄证明申请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635375" y="3074670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95" y="1167130"/>
            <a:ext cx="6735290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907540" y="1274445"/>
            <a:ext cx="2273300" cy="882015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联系电话、申请原因、基层单位编号、超龄人数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131820" y="4154805"/>
            <a:ext cx="1786890" cy="413385"/>
          </a:xfrm>
          <a:prstGeom prst="wedgeRectCallout">
            <a:avLst>
              <a:gd name="adj1" fmla="val -28535"/>
              <a:gd name="adj2" fmla="val -9500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相关证明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6588125" y="3867150"/>
            <a:ext cx="1383030" cy="413385"/>
          </a:xfrm>
          <a:prstGeom prst="wedgeRectCallout">
            <a:avLst>
              <a:gd name="adj1" fmla="val 31627"/>
              <a:gd name="adj2" fmla="val 1076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490345"/>
            <a:ext cx="8250379" cy="306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7421245" y="2930525"/>
            <a:ext cx="1651000" cy="619760"/>
          </a:xfrm>
          <a:prstGeom prst="wedgeRectCallout">
            <a:avLst>
              <a:gd name="adj1" fmla="val -20803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1418590"/>
            <a:ext cx="8277679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443980" y="2787015"/>
            <a:ext cx="20745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交接单申请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5" y="1202690"/>
            <a:ext cx="6416369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051685" y="2364105"/>
            <a:ext cx="2300605" cy="413385"/>
          </a:xfrm>
          <a:prstGeom prst="wedgeRectCallout">
            <a:avLst>
              <a:gd name="adj1" fmla="val -33080"/>
              <a:gd name="adj2" fmla="val 15199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交接单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707765" y="3434715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60" y="1202690"/>
            <a:ext cx="6769823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3707765" y="2354580"/>
            <a:ext cx="2049145" cy="684530"/>
          </a:xfrm>
          <a:prstGeom prst="wedgeRectCallout">
            <a:avLst>
              <a:gd name="adj1" fmla="val -49058"/>
              <a:gd name="adj2" fmla="val 2935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从保险业务系统中下载导出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交接单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1259205" y="2930525"/>
            <a:ext cx="1786890" cy="413385"/>
          </a:xfrm>
          <a:prstGeom prst="wedgeRectCallout">
            <a:avLst>
              <a:gd name="adj1" fmla="val -28535"/>
              <a:gd name="adj2" fmla="val -9500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导入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交接单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5075555" y="1130300"/>
            <a:ext cx="1821180" cy="445770"/>
          </a:xfrm>
          <a:prstGeom prst="wedgeRectCallout">
            <a:avLst>
              <a:gd name="adj1" fmla="val 32217"/>
              <a:gd name="adj2" fmla="val 7834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联系电话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1640" y="2426970"/>
            <a:ext cx="8001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59" tIns="34279" rIns="68559" bIns="34279" rtlCol="0" anchor="ctr"/>
          <a:p>
            <a:pPr algn="ctr" eaLnBrk="1" hangingPunct="1"/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3275330" y="1634490"/>
            <a:ext cx="1805305" cy="379095"/>
          </a:xfrm>
          <a:prstGeom prst="wedgeRectCallout">
            <a:avLst>
              <a:gd name="adj1" fmla="val -64702"/>
              <a:gd name="adj2" fmla="val 6323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汇款凭证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6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00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1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1022350"/>
            <a:ext cx="6337153" cy="3960000"/>
          </a:xfrm>
          <a:prstGeom prst="rect">
            <a:avLst/>
          </a:prstGeom>
        </p:spPr>
      </p:pic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1691640" y="2210435"/>
            <a:ext cx="1786890" cy="649605"/>
          </a:xfrm>
          <a:prstGeom prst="wedgeRectCallout">
            <a:avLst>
              <a:gd name="adj1" fmla="val 16844"/>
              <a:gd name="adj2" fmla="val 4600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导入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后可以修改交接单信息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1058545"/>
            <a:ext cx="5914858" cy="396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5867400" y="3938270"/>
            <a:ext cx="1651000" cy="619760"/>
          </a:xfrm>
          <a:prstGeom prst="wedgeRectCallout">
            <a:avLst>
              <a:gd name="adj1" fmla="val 21653"/>
              <a:gd name="adj2" fmla="val 8350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8.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580515"/>
            <a:ext cx="8626482" cy="288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7226935" y="2642870"/>
            <a:ext cx="1651000" cy="619760"/>
          </a:xfrm>
          <a:prstGeom prst="wedgeRectCallout">
            <a:avLst>
              <a:gd name="adj1" fmla="val 20000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9.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418590"/>
            <a:ext cx="8070298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299835" y="2834640"/>
            <a:ext cx="21380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10.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换票申请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202690"/>
            <a:ext cx="6464712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23440" y="3074670"/>
            <a:ext cx="1844040" cy="413385"/>
          </a:xfrm>
          <a:prstGeom prst="wedgeRectCallout">
            <a:avLst>
              <a:gd name="adj1" fmla="val -33092"/>
              <a:gd name="adj2" fmla="val 9915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换票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597910" y="1850390"/>
            <a:ext cx="1948180" cy="413385"/>
          </a:xfrm>
          <a:prstGeom prst="wedgeRectCallout">
            <a:avLst>
              <a:gd name="adj1" fmla="val -48891"/>
              <a:gd name="adj2" fmla="val 11006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35" y="1167130"/>
            <a:ext cx="5892139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5075555" y="986790"/>
            <a:ext cx="2273300" cy="679450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填写要换票的单位编号，点击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搜索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1979295" y="2760345"/>
            <a:ext cx="2555240" cy="396240"/>
          </a:xfrm>
          <a:prstGeom prst="wedgeRectCallout">
            <a:avLst>
              <a:gd name="adj1" fmla="val -36673"/>
              <a:gd name="adj2" fmla="val 12741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勾选要换票的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票据项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1835150" y="1562735"/>
            <a:ext cx="1383030" cy="413385"/>
          </a:xfrm>
          <a:prstGeom prst="wedgeRectCallout">
            <a:avLst>
              <a:gd name="adj1" fmla="val -26951"/>
              <a:gd name="adj2" fmla="val 10975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7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220470"/>
            <a:ext cx="7184413" cy="360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3491865" y="2282825"/>
            <a:ext cx="1866900" cy="947420"/>
          </a:xfrm>
          <a:prstGeom prst="wedgeRectCallout">
            <a:avLst>
              <a:gd name="adj1" fmla="val -21346"/>
              <a:gd name="adj2" fmla="val 4969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向下滚动鼠标滚轮到达票据修改部分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220470"/>
            <a:ext cx="7039661" cy="360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1403350" y="4227195"/>
            <a:ext cx="2019300" cy="751205"/>
          </a:xfrm>
          <a:prstGeom prst="wedgeRectCallout">
            <a:avLst>
              <a:gd name="adj1" fmla="val 30062"/>
              <a:gd name="adj2" fmla="val -7890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用鼠标拖动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滚动条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查看票据信息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562350" y="2282825"/>
            <a:ext cx="2019300" cy="751205"/>
          </a:xfrm>
          <a:prstGeom prst="wedgeRectCallout">
            <a:avLst>
              <a:gd name="adj1" fmla="val -46635"/>
              <a:gd name="adj2" fmla="val 8237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8.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选择并填写票据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变更内容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659880" y="3723005"/>
            <a:ext cx="1651000" cy="619760"/>
          </a:xfrm>
          <a:prstGeom prst="wedgeRectCallout">
            <a:avLst>
              <a:gd name="adj1" fmla="val 19461"/>
              <a:gd name="adj2" fmla="val 790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9.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确认变更后点击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5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" y="1562735"/>
            <a:ext cx="7928317" cy="2880000"/>
          </a:xfrm>
          <a:prstGeom prst="rect">
            <a:avLst/>
          </a:prstGeom>
        </p:spPr>
      </p:pic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7379970" y="2642235"/>
            <a:ext cx="1651000" cy="619760"/>
          </a:xfrm>
          <a:prstGeom prst="wedgeRectCallout">
            <a:avLst>
              <a:gd name="adj1" fmla="val -20803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10.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5" y="925830"/>
            <a:ext cx="6406515" cy="4055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0" y="4946650"/>
            <a:ext cx="6829425" cy="182880"/>
          </a:xfrm>
        </p:spPr>
        <p:txBody>
          <a:bodyPr wrap="square" lIns="68554" tIns="34277" rIns="68554" bIns="34277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>
              <a:buClrTx/>
              <a:buFontTx/>
            </a:pPr>
            <a:r>
              <a:rPr lang="en-US" altLang="zh-CN" sz="75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www.bjszghzbz.org.cn                                                                                                                                                                      </a:t>
            </a:r>
            <a:fld id="{9A0DB2DC-4C9A-4742-B13C-FB6460FD3503}" type="slidenum">
              <a:rPr lang="zh-CN" altLang="en-US" sz="75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</a:fld>
            <a:endParaRPr lang="zh-CN" altLang="en-US" sz="750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1837690" y="1464310"/>
            <a:ext cx="5468620" cy="1010285"/>
          </a:xfrm>
          <a:prstGeom prst="wedgeRectCallout">
            <a:avLst>
              <a:gd name="adj1" fmla="val -41424"/>
              <a:gd name="adj2" fmla="val -8425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在地址栏内输入办事处主页网址：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www.bjszghzbz.org.cn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1562735"/>
            <a:ext cx="8176154" cy="288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299835" y="2570480"/>
            <a:ext cx="21380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退款申请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99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5" y="1202690"/>
            <a:ext cx="6833612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95195" y="3507105"/>
            <a:ext cx="1906270" cy="413385"/>
          </a:xfrm>
          <a:prstGeom prst="wedgeRectCallout">
            <a:avLst>
              <a:gd name="adj1" fmla="val -37827"/>
              <a:gd name="adj2" fmla="val 8594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退款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275330" y="2930525"/>
            <a:ext cx="1948180" cy="413385"/>
          </a:xfrm>
          <a:prstGeom prst="wedgeRectCallout">
            <a:avLst>
              <a:gd name="adj1" fmla="val -42796"/>
              <a:gd name="adj2" fmla="val -8809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8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" y="1167130"/>
            <a:ext cx="7779307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907540" y="1274445"/>
            <a:ext cx="1811020" cy="396875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退款信息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6804025" y="3794760"/>
            <a:ext cx="1383030" cy="413385"/>
          </a:xfrm>
          <a:prstGeom prst="wedgeRectCallout">
            <a:avLst>
              <a:gd name="adj1" fmla="val 31627"/>
              <a:gd name="adj2" fmla="val 1076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2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7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490345"/>
            <a:ext cx="8228673" cy="324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6948170" y="2930525"/>
            <a:ext cx="1651000" cy="619760"/>
          </a:xfrm>
          <a:prstGeom prst="wedgeRectCallout">
            <a:avLst>
              <a:gd name="adj1" fmla="val 21115"/>
              <a:gd name="adj2" fmla="val 8360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" y="1490345"/>
            <a:ext cx="8311604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299835" y="2714625"/>
            <a:ext cx="21380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补票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>
    <p:strips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05" y="1202690"/>
            <a:ext cx="6751645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95195" y="3650615"/>
            <a:ext cx="1932305" cy="413385"/>
          </a:xfrm>
          <a:prstGeom prst="wedgeRectCallout">
            <a:avLst>
              <a:gd name="adj1" fmla="val -31479"/>
              <a:gd name="adj2" fmla="val 11666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补票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635375" y="3074670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30" y="1058545"/>
            <a:ext cx="7122123" cy="396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987675" y="1634490"/>
            <a:ext cx="1871345" cy="389890"/>
          </a:xfrm>
          <a:prstGeom prst="wedgeRectCallout">
            <a:avLst>
              <a:gd name="adj1" fmla="val -62012"/>
              <a:gd name="adj2" fmla="val 558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申请原因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5075555" y="1058545"/>
            <a:ext cx="1821180" cy="422275"/>
          </a:xfrm>
          <a:prstGeom prst="wedgeRectCallout">
            <a:avLst>
              <a:gd name="adj1" fmla="val 32217"/>
              <a:gd name="adj2" fmla="val 7834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联系电话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572000" y="2334260"/>
            <a:ext cx="2273300" cy="679450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填写要补票的单位编号，点击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9" name="圆角矩形标注 4"/>
          <p:cNvSpPr>
            <a:spLocks noChangeArrowheads="1"/>
          </p:cNvSpPr>
          <p:nvPr/>
        </p:nvSpPr>
        <p:spPr bwMode="auto">
          <a:xfrm>
            <a:off x="1691640" y="4227195"/>
            <a:ext cx="2555240" cy="396240"/>
          </a:xfrm>
          <a:prstGeom prst="wedgeRectCallout">
            <a:avLst>
              <a:gd name="adj1" fmla="val -57007"/>
              <a:gd name="adj2" fmla="val -4503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勾选要补票的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票据项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0" name="圆角矩形标注 4"/>
          <p:cNvSpPr>
            <a:spLocks noChangeArrowheads="1"/>
          </p:cNvSpPr>
          <p:nvPr/>
        </p:nvSpPr>
        <p:spPr bwMode="auto">
          <a:xfrm>
            <a:off x="1403350" y="2930525"/>
            <a:ext cx="1383030" cy="413385"/>
          </a:xfrm>
          <a:prstGeom prst="wedgeRectCallout">
            <a:avLst>
              <a:gd name="adj1" fmla="val -26951"/>
              <a:gd name="adj2" fmla="val 10975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8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6" grpId="0" bldLvl="0" animBg="1"/>
      <p:bldP spid="5" grpId="0" bldLvl="0" animBg="1"/>
      <p:bldP spid="9" grpId="0" bldLvl="0" animBg="1"/>
      <p:bldP spid="10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67130"/>
            <a:ext cx="6400629" cy="360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2339340" y="1706880"/>
            <a:ext cx="2054860" cy="651510"/>
          </a:xfrm>
          <a:prstGeom prst="wedgeRectCallout">
            <a:avLst>
              <a:gd name="adj1" fmla="val -21346"/>
              <a:gd name="adj2" fmla="val 4969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8.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向下滚动鼠标滚轮确认补票信息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389370" y="3867150"/>
            <a:ext cx="1383030" cy="413385"/>
          </a:xfrm>
          <a:prstGeom prst="wedgeRectCallout">
            <a:avLst>
              <a:gd name="adj1" fmla="val 31627"/>
              <a:gd name="adj2" fmla="val 1076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9.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953770"/>
            <a:ext cx="6363970" cy="3999230"/>
          </a:xfrm>
          <a:prstGeom prst="rect">
            <a:avLst/>
          </a:prstGeom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67810" y="3075305"/>
            <a:ext cx="2393315" cy="922019"/>
          </a:xfrm>
          <a:prstGeom prst="wedgeRectCallout">
            <a:avLst>
              <a:gd name="adj1" fmla="val 49548"/>
              <a:gd name="adj2" fmla="val 112869"/>
            </a:avLst>
          </a:prstGeom>
          <a:solidFill>
            <a:srgbClr val="FFFFFF"/>
          </a:solidFill>
          <a:ln w="19050">
            <a:solidFill>
              <a:srgbClr val="000514"/>
            </a:solidFill>
            <a:miter lim="800000"/>
          </a:ln>
          <a:effectLst>
            <a:outerShdw dist="35921" dir="2700000" algn="ctr" rotWithShape="0">
              <a:srgbClr val="000514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经办机构综合管理平台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链接，进入系统登陆界面。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" y="1490345"/>
            <a:ext cx="8042146" cy="306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6804025" y="2642870"/>
            <a:ext cx="1651000" cy="619760"/>
          </a:xfrm>
          <a:prstGeom prst="wedgeRectCallout">
            <a:avLst>
              <a:gd name="adj1" fmla="val 21115"/>
              <a:gd name="adj2" fmla="val 80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10.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" y="1490345"/>
            <a:ext cx="8080480" cy="324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228080" y="2642870"/>
            <a:ext cx="2138045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保障业务管理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数据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78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65" y="1202690"/>
            <a:ext cx="6934800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051685" y="3867150"/>
            <a:ext cx="2710815" cy="413385"/>
          </a:xfrm>
          <a:prstGeom prst="wedgeRectCallout">
            <a:avLst>
              <a:gd name="adj1" fmla="val -36788"/>
              <a:gd name="adj2" fmla="val 11021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业务相关数据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203575" y="3002915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896620"/>
            <a:ext cx="4730585" cy="414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339340" y="1274445"/>
            <a:ext cx="2273300" cy="464820"/>
          </a:xfrm>
          <a:prstGeom prst="wedgeRectCallout">
            <a:avLst>
              <a:gd name="adj1" fmla="val 29951"/>
              <a:gd name="adj2" fmla="val 7688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数据申请内容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131820" y="4587240"/>
            <a:ext cx="1786890" cy="413385"/>
          </a:xfrm>
          <a:prstGeom prst="wedgeRectCallout">
            <a:avLst>
              <a:gd name="adj1" fmla="val -28535"/>
              <a:gd name="adj2" fmla="val -9500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相关文件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圆角矩形标注 4"/>
          <p:cNvSpPr>
            <a:spLocks noChangeArrowheads="1"/>
          </p:cNvSpPr>
          <p:nvPr/>
        </p:nvSpPr>
        <p:spPr bwMode="auto">
          <a:xfrm>
            <a:off x="5292090" y="4154805"/>
            <a:ext cx="1383030" cy="413385"/>
          </a:xfrm>
          <a:prstGeom prst="wedgeRectCallout">
            <a:avLst>
              <a:gd name="adj1" fmla="val 29660"/>
              <a:gd name="adj2" fmla="val 8993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7" grpId="0" bldLvl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" y="1580515"/>
            <a:ext cx="8654259" cy="2880000"/>
          </a:xfrm>
          <a:prstGeom prst="rect">
            <a:avLst/>
          </a:prstGeom>
        </p:spPr>
      </p:pic>
      <p:sp>
        <p:nvSpPr>
          <p:cNvPr id="8" name="圆角矩形标注 4"/>
          <p:cNvSpPr>
            <a:spLocks noChangeArrowheads="1"/>
          </p:cNvSpPr>
          <p:nvPr/>
        </p:nvSpPr>
        <p:spPr bwMode="auto">
          <a:xfrm>
            <a:off x="7091680" y="2642235"/>
            <a:ext cx="1651000" cy="619760"/>
          </a:xfrm>
          <a:prstGeom prst="wedgeRectCallout">
            <a:avLst>
              <a:gd name="adj1" fmla="val 21115"/>
              <a:gd name="adj2" fmla="val 790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" y="1563370"/>
            <a:ext cx="8267209" cy="288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875780" y="2642870"/>
            <a:ext cx="2025650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财务管理</a:t>
            </a:r>
            <a:endParaRPr 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3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财务管理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预算申报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">
    <p:strips dir="r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03325" y="1490345"/>
            <a:ext cx="6737350" cy="2998470"/>
            <a:chOff x="330" y="913"/>
            <a:chExt cx="13740" cy="62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" y="913"/>
              <a:ext cx="13740" cy="627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" y="3368"/>
              <a:ext cx="1740" cy="720"/>
            </a:xfrm>
            <a:prstGeom prst="rect">
              <a:avLst/>
            </a:prstGeom>
          </p:spPr>
        </p:pic>
      </p:grpSp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23440" y="2210435"/>
            <a:ext cx="2241550" cy="413385"/>
          </a:xfrm>
          <a:prstGeom prst="wedgeRectCallout">
            <a:avLst>
              <a:gd name="adj1" fmla="val -36940"/>
              <a:gd name="adj2" fmla="val 1562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财务预算申报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635375" y="3507105"/>
            <a:ext cx="194818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8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986790"/>
            <a:ext cx="5803900" cy="4001770"/>
          </a:xfrm>
          <a:prstGeom prst="rect">
            <a:avLst/>
          </a:prstGeom>
        </p:spPr>
      </p:pic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4211955" y="1994535"/>
            <a:ext cx="2096770" cy="603250"/>
          </a:xfrm>
          <a:prstGeom prst="wedgeRectCallout">
            <a:avLst>
              <a:gd name="adj1" fmla="val -51574"/>
              <a:gd name="adj2" fmla="val 10800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输入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用户名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密码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验证码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8" name="矩形标注 7"/>
          <p:cNvSpPr>
            <a:spLocks noChangeArrowheads="1"/>
          </p:cNvSpPr>
          <p:nvPr/>
        </p:nvSpPr>
        <p:spPr bwMode="auto">
          <a:xfrm>
            <a:off x="1331595" y="4010660"/>
            <a:ext cx="1659890" cy="647700"/>
          </a:xfrm>
          <a:prstGeom prst="wedgeRectCallout">
            <a:avLst>
              <a:gd name="adj1" fmla="val 72107"/>
              <a:gd name="adj2" fmla="val -6241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登录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进入系统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7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202690"/>
            <a:ext cx="6858000" cy="3667125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904365" y="1994535"/>
            <a:ext cx="1840230" cy="413385"/>
          </a:xfrm>
          <a:prstGeom prst="wedgeRectCallout">
            <a:avLst>
              <a:gd name="adj1" fmla="val 69518"/>
              <a:gd name="adj2" fmla="val 4385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填写预算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年度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5702300" y="2138680"/>
            <a:ext cx="1786890" cy="413385"/>
          </a:xfrm>
          <a:prstGeom prst="wedgeRectCallout">
            <a:avLst>
              <a:gd name="adj1" fmla="val -20348"/>
              <a:gd name="adj2" fmla="val 966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填写预算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金额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3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562735"/>
            <a:ext cx="6877050" cy="2971800"/>
          </a:xfrm>
          <a:prstGeom prst="rect">
            <a:avLst/>
          </a:prstGeom>
        </p:spPr>
      </p:pic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5435600" y="4010660"/>
            <a:ext cx="1786890" cy="413385"/>
          </a:xfrm>
          <a:prstGeom prst="wedgeRectCallout">
            <a:avLst>
              <a:gd name="adj1" fmla="val -71855"/>
              <a:gd name="adj2" fmla="val -468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下一步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60" y="1130300"/>
            <a:ext cx="6729095" cy="3848100"/>
          </a:xfrm>
          <a:prstGeom prst="rect">
            <a:avLst/>
          </a:prstGeom>
        </p:spPr>
      </p:pic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4572000" y="2426970"/>
            <a:ext cx="2655570" cy="939800"/>
          </a:xfrm>
          <a:prstGeom prst="wedgeRectCallout">
            <a:avLst>
              <a:gd name="adj1" fmla="val -17646"/>
              <a:gd name="adj2" fmla="val 4992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预算金额在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万以上的，需要填写预算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内容、总体目标和实施计划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875780" y="3867150"/>
            <a:ext cx="1388110" cy="413385"/>
          </a:xfrm>
          <a:prstGeom prst="wedgeRectCallout">
            <a:avLst>
              <a:gd name="adj1" fmla="val -20348"/>
              <a:gd name="adj2" fmla="val 966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1562735"/>
            <a:ext cx="7776845" cy="29845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7019925" y="3147060"/>
            <a:ext cx="1651000" cy="619760"/>
          </a:xfrm>
          <a:prstGeom prst="wedgeRectCallout">
            <a:avLst>
              <a:gd name="adj1" fmla="val -20803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财务管理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决算申报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9">
    <p:strips dir="r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83260" y="1418590"/>
            <a:ext cx="7656830" cy="2683510"/>
            <a:chOff x="1076" y="2234"/>
            <a:chExt cx="12058" cy="422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" y="2234"/>
              <a:ext cx="12059" cy="422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" y="4077"/>
              <a:ext cx="1344" cy="542"/>
            </a:xfrm>
            <a:prstGeom prst="rect">
              <a:avLst/>
            </a:prstGeom>
          </p:spPr>
        </p:pic>
      </p:grpSp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547495" y="2210435"/>
            <a:ext cx="2241550" cy="413385"/>
          </a:xfrm>
          <a:prstGeom prst="wedgeRectCallout">
            <a:avLst>
              <a:gd name="adj1" fmla="val -34900"/>
              <a:gd name="adj2" fmla="val 22450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财务决算申报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3563620" y="3362960"/>
            <a:ext cx="2241550" cy="413385"/>
          </a:xfrm>
          <a:prstGeom prst="wedgeRectCallout">
            <a:avLst>
              <a:gd name="adj1" fmla="val -50764"/>
              <a:gd name="adj2" fmla="val -11682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新增决算申报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6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4" grpId="0" bldLvl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1274445"/>
            <a:ext cx="7469505" cy="3470275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259205" y="2138680"/>
            <a:ext cx="1820545" cy="619760"/>
          </a:xfrm>
          <a:prstGeom prst="wedgeRectCallout">
            <a:avLst>
              <a:gd name="adj1" fmla="val 69013"/>
              <a:gd name="adj2" fmla="val 30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填写业务活动表的业务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时间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6371590" y="2260600"/>
            <a:ext cx="1523365" cy="619760"/>
          </a:xfrm>
          <a:prstGeom prst="wedgeRectCallout">
            <a:avLst>
              <a:gd name="adj1" fmla="val -21538"/>
              <a:gd name="adj2" fmla="val 790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填写本年业务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金额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84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3" grpId="0" bldLvl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90345"/>
            <a:ext cx="7127240" cy="2931795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1403350" y="1274445"/>
            <a:ext cx="1820545" cy="619760"/>
          </a:xfrm>
          <a:prstGeom prst="wedgeRectCallout">
            <a:avLst>
              <a:gd name="adj1" fmla="val -7516"/>
              <a:gd name="adj2" fmla="val 7612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预算执行率明细表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1835150" y="2354580"/>
            <a:ext cx="1820545" cy="619760"/>
          </a:xfrm>
          <a:prstGeom prst="wedgeRectCallout">
            <a:avLst>
              <a:gd name="adj1" fmla="val 69013"/>
              <a:gd name="adj2" fmla="val 30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填写预算执行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年度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659880" y="2451100"/>
            <a:ext cx="1396365" cy="427355"/>
          </a:xfrm>
          <a:prstGeom prst="wedgeRectCallout">
            <a:avLst>
              <a:gd name="adj1" fmla="val -65556"/>
              <a:gd name="adj2" fmla="val 2920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1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3" grpId="0" bldLvl="0" animBg="1"/>
      <p:bldP spid="4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90345"/>
            <a:ext cx="7029450" cy="287909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483485" y="1438275"/>
            <a:ext cx="2141220" cy="384175"/>
          </a:xfrm>
          <a:prstGeom prst="wedgeRectCallout">
            <a:avLst>
              <a:gd name="adj1" fmla="val -16429"/>
              <a:gd name="adj2" fmla="val 8734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8.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资产负债表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1259205" y="2426970"/>
            <a:ext cx="1820545" cy="382905"/>
          </a:xfrm>
          <a:prstGeom prst="wedgeRectCallout">
            <a:avLst>
              <a:gd name="adj1" fmla="val 65486"/>
              <a:gd name="adj2" fmla="val 305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9.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填写业务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时间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5795645" y="2738755"/>
            <a:ext cx="2160905" cy="382905"/>
          </a:xfrm>
          <a:prstGeom prst="wedgeRectCallout">
            <a:avLst>
              <a:gd name="adj1" fmla="val -21573"/>
              <a:gd name="adj2" fmla="val 8515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10.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填写资产负债表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1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4" grpId="0" bldLvl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1635125"/>
            <a:ext cx="7005320" cy="25019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3347720" y="1562735"/>
            <a:ext cx="2678430" cy="384175"/>
          </a:xfrm>
          <a:prstGeom prst="wedgeRectCallout">
            <a:avLst>
              <a:gd name="adj1" fmla="val -20839"/>
              <a:gd name="adj2" fmla="val 9677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固定资产明细表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1979295" y="2858770"/>
            <a:ext cx="1518920" cy="427355"/>
          </a:xfrm>
          <a:prstGeom prst="wedgeRectCallout">
            <a:avLst>
              <a:gd name="adj1" fmla="val -65556"/>
              <a:gd name="adj2" fmla="val 2920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3923665" y="2930525"/>
            <a:ext cx="1964690" cy="382905"/>
          </a:xfrm>
          <a:prstGeom prst="wedgeRectCallout">
            <a:avLst>
              <a:gd name="adj1" fmla="val -25786"/>
              <a:gd name="adj2" fmla="val 123300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填写资产明细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36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4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1346835"/>
            <a:ext cx="7639050" cy="165862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4932045" y="2210435"/>
            <a:ext cx="1835150" cy="413385"/>
          </a:xfrm>
          <a:prstGeom prst="wedgeRectCallout">
            <a:avLst>
              <a:gd name="adj1" fmla="val 62625"/>
              <a:gd name="adj2" fmla="val 548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密码修改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205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850390"/>
            <a:ext cx="7039610" cy="2204085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3347720" y="3147060"/>
            <a:ext cx="1516380" cy="413385"/>
          </a:xfrm>
          <a:prstGeom prst="wedgeRectCallout">
            <a:avLst>
              <a:gd name="adj1" fmla="val -24128"/>
              <a:gd name="adj2" fmla="val 8348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保存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00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634490"/>
            <a:ext cx="7946390" cy="2652395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7091680" y="3074670"/>
            <a:ext cx="1889125" cy="619760"/>
          </a:xfrm>
          <a:prstGeom prst="wedgeRectCallout">
            <a:avLst>
              <a:gd name="adj1" fmla="val -20803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17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财务管理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管理费使用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595">
    <p:strips dir="r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60" y="1490345"/>
            <a:ext cx="6631940" cy="2900045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627630" y="3578860"/>
            <a:ext cx="1675130" cy="612140"/>
          </a:xfrm>
          <a:prstGeom prst="wedgeRectCallout">
            <a:avLst>
              <a:gd name="adj1" fmla="val -63608"/>
              <a:gd name="adj2" fmla="val 2313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管理费使用申请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3923665" y="2714625"/>
            <a:ext cx="2138045" cy="413385"/>
          </a:xfrm>
          <a:prstGeom prst="wedgeRectCallout">
            <a:avLst>
              <a:gd name="adj1" fmla="val -66688"/>
              <a:gd name="adj2" fmla="val -437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管理费申请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3" grpId="0" bldLvl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95" y="914400"/>
            <a:ext cx="4671060" cy="4016375"/>
          </a:xfrm>
          <a:prstGeom prst="rect">
            <a:avLst/>
          </a:prstGeom>
        </p:spPr>
      </p:pic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4355465" y="1850390"/>
            <a:ext cx="1346200" cy="629285"/>
          </a:xfrm>
          <a:prstGeom prst="wedgeRectCallout">
            <a:avLst>
              <a:gd name="adj1" fmla="val -17646"/>
              <a:gd name="adj2" fmla="val 4992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填写管理费回拨申请表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011545" y="4154805"/>
            <a:ext cx="1388110" cy="413385"/>
          </a:xfrm>
          <a:prstGeom prst="wedgeRectCallout">
            <a:avLst>
              <a:gd name="adj1" fmla="val -20348"/>
              <a:gd name="adj2" fmla="val 966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232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0" y="4946650"/>
            <a:ext cx="6829425" cy="182880"/>
          </a:xfrm>
        </p:spPr>
        <p:txBody>
          <a:bodyPr wrap="square" lIns="68554" tIns="34277" rIns="68554" bIns="34277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>
              <a:buClrTx/>
              <a:buFontTx/>
            </a:pPr>
            <a:r>
              <a:rPr lang="en-US" altLang="zh-CN" sz="750" dirty="0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www.bjzghzbx.com                                                                                                                                                                      </a:t>
            </a:r>
            <a:fld id="{9A0DB2DC-4C9A-4742-B13C-FB6460FD3503}" type="slidenum">
              <a:rPr lang="zh-CN" altLang="en-US" sz="750" dirty="0">
                <a:solidFill>
                  <a:srgbClr val="FFFF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</a:fld>
            <a:endParaRPr lang="zh-CN" altLang="en-US" sz="750" dirty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" y="1490345"/>
            <a:ext cx="7743190" cy="2632075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829425" y="2714625"/>
            <a:ext cx="1889125" cy="619760"/>
          </a:xfrm>
          <a:prstGeom prst="wedgeRectCallout">
            <a:avLst>
              <a:gd name="adj1" fmla="val -20803"/>
              <a:gd name="adj2" fmla="val 7766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578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财务管理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管理费退回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685">
    <p:strips dir="r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05" y="1346835"/>
            <a:ext cx="6549390" cy="321437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843530" y="4154805"/>
            <a:ext cx="2024380" cy="364490"/>
          </a:xfrm>
          <a:prstGeom prst="wedgeRectCallout">
            <a:avLst>
              <a:gd name="adj1" fmla="val -63608"/>
              <a:gd name="adj2" fmla="val 2313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管理费退回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3995420" y="2747645"/>
            <a:ext cx="2138045" cy="413385"/>
          </a:xfrm>
          <a:prstGeom prst="wedgeRectCallout">
            <a:avLst>
              <a:gd name="adj1" fmla="val -66688"/>
              <a:gd name="adj2" fmla="val -437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2281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3" grpId="0" bldLvl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418590"/>
            <a:ext cx="6750685" cy="2799715"/>
          </a:xfrm>
          <a:prstGeom prst="rect">
            <a:avLst/>
          </a:prstGeom>
        </p:spPr>
      </p:pic>
      <p:sp>
        <p:nvSpPr>
          <p:cNvPr id="3" name="圆角矩形标注 4"/>
          <p:cNvSpPr>
            <a:spLocks noChangeArrowheads="1"/>
          </p:cNvSpPr>
          <p:nvPr/>
        </p:nvSpPr>
        <p:spPr bwMode="auto">
          <a:xfrm>
            <a:off x="3491865" y="2642870"/>
            <a:ext cx="1346200" cy="629285"/>
          </a:xfrm>
          <a:prstGeom prst="wedgeRectCallout">
            <a:avLst>
              <a:gd name="adj1" fmla="val -17646"/>
              <a:gd name="adj2" fmla="val 4992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填写管理费使用退回表</a:t>
            </a:r>
            <a:endParaRPr kumimoji="0" 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139565" y="3434715"/>
            <a:ext cx="1388110" cy="413385"/>
          </a:xfrm>
          <a:prstGeom prst="wedgeRectCallout">
            <a:avLst>
              <a:gd name="adj1" fmla="val -45288"/>
              <a:gd name="adj2" fmla="val 9454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保存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11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65" y="1490345"/>
            <a:ext cx="7646035" cy="2585085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515735" y="2498725"/>
            <a:ext cx="1613535" cy="619760"/>
          </a:xfrm>
          <a:prstGeom prst="wedgeRectCallout">
            <a:avLst>
              <a:gd name="adj1" fmla="val -19067"/>
              <a:gd name="adj2" fmla="val 8944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等待办事处确认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2103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986155"/>
            <a:ext cx="8876255" cy="396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176">
    <p:pull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>
          <a:xfrm>
            <a:off x="1925006" y="2150110"/>
            <a:ext cx="928684" cy="842010"/>
            <a:chOff x="1484103" y="1335542"/>
            <a:chExt cx="1648935" cy="1648022"/>
          </a:xfrm>
        </p:grpSpPr>
        <p:sp>
          <p:nvSpPr>
            <p:cNvPr id="22" name="Freeform: Shape 28"/>
            <p:cNvSpPr/>
            <p:nvPr/>
          </p:nvSpPr>
          <p:spPr bwMode="auto">
            <a:xfrm rot="18900000">
              <a:off x="1484661" y="1335542"/>
              <a:ext cx="1648026" cy="1648022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C00000"/>
            </a:solidFill>
            <a:ln w="19050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76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 Placeholder 59"/>
            <p:cNvSpPr txBox="1"/>
            <p:nvPr/>
          </p:nvSpPr>
          <p:spPr>
            <a:xfrm>
              <a:off x="1484103" y="2017290"/>
              <a:ext cx="1648935" cy="406324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0" kern="1200">
                  <a:solidFill>
                    <a:schemeClr val="bg1"/>
                  </a:solidFill>
                  <a:latin typeface="Roboto Light" pitchFamily="2" charset="0"/>
                  <a:ea typeface="Roboto Light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prstClr val="white"/>
                      </a:gs>
                      <a:gs pos="0">
                        <a:prstClr val="white">
                          <a:lumMod val="95000"/>
                        </a:prst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latin typeface="Agency FB" pitchFamily="34" charset="0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white"/>
                    </a:gs>
                    <a:gs pos="0">
                      <a:prstClr val="white">
                        <a:lumMod val="95000"/>
                      </a:prst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Agency FB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90" name="矩形 39"/>
          <p:cNvSpPr/>
          <p:nvPr/>
        </p:nvSpPr>
        <p:spPr>
          <a:xfrm>
            <a:off x="3131820" y="2229485"/>
            <a:ext cx="39033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组织机构管理</a:t>
            </a:r>
            <a:endParaRPr 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29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组织机构管理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基础信息维护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406">
    <p:strips dir="r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45" y="1346835"/>
            <a:ext cx="6137705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339340" y="3021965"/>
            <a:ext cx="2241550" cy="413385"/>
          </a:xfrm>
          <a:prstGeom prst="wedgeRectCallout">
            <a:avLst>
              <a:gd name="adj1" fmla="val -36940"/>
              <a:gd name="adj2" fmla="val 1562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基础信息维护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635375" y="2138680"/>
            <a:ext cx="2349500" cy="413385"/>
          </a:xfrm>
          <a:prstGeom prst="wedgeRectCallout">
            <a:avLst>
              <a:gd name="adj1" fmla="val 49594"/>
              <a:gd name="adj2" fmla="val 9608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基础信息修改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35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30" y="1056005"/>
            <a:ext cx="6822353" cy="396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4067810" y="915035"/>
            <a:ext cx="2087880" cy="413385"/>
          </a:xfrm>
          <a:prstGeom prst="wedgeRectCallout">
            <a:avLst>
              <a:gd name="adj1" fmla="val 48083"/>
              <a:gd name="adj2" fmla="val 10606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填写变更后信息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923665" y="4155440"/>
            <a:ext cx="1786890" cy="413385"/>
          </a:xfrm>
          <a:prstGeom prst="wedgeRectCallout">
            <a:avLst>
              <a:gd name="adj1" fmla="val -20348"/>
              <a:gd name="adj2" fmla="val 9669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保存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65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组织机构管理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信息变更申请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7575">
    <p:strips dir="rd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1346835"/>
            <a:ext cx="5663482" cy="360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555240" y="3218815"/>
            <a:ext cx="2241550" cy="413385"/>
          </a:xfrm>
          <a:prstGeom prst="wedgeRectCallout">
            <a:avLst>
              <a:gd name="adj1" fmla="val -36940"/>
              <a:gd name="adj2" fmla="val 15629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信息变更申请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3779520" y="2066925"/>
            <a:ext cx="1378585" cy="413385"/>
          </a:xfrm>
          <a:prstGeom prst="wedgeRectCallout">
            <a:avLst>
              <a:gd name="adj1" fmla="val -50405"/>
              <a:gd name="adj2" fmla="val 96082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09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1058545"/>
            <a:ext cx="6457666" cy="3960000"/>
          </a:xfrm>
          <a:prstGeom prst="rect">
            <a:avLst/>
          </a:prstGeom>
        </p:spPr>
      </p:pic>
      <p:sp>
        <p:nvSpPr>
          <p:cNvPr id="10245" name="圆角矩形标注 4"/>
          <p:cNvSpPr>
            <a:spLocks noChangeArrowheads="1"/>
          </p:cNvSpPr>
          <p:nvPr/>
        </p:nvSpPr>
        <p:spPr bwMode="auto">
          <a:xfrm>
            <a:off x="2195195" y="1274445"/>
            <a:ext cx="2087880" cy="413385"/>
          </a:xfrm>
          <a:prstGeom prst="wedgeRectCallout">
            <a:avLst>
              <a:gd name="adj1" fmla="val 30626"/>
              <a:gd name="adj2" fmla="val 11927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填写变更信息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" name="圆角矩形标注 4"/>
          <p:cNvSpPr>
            <a:spLocks noChangeArrowheads="1"/>
          </p:cNvSpPr>
          <p:nvPr/>
        </p:nvSpPr>
        <p:spPr bwMode="auto">
          <a:xfrm>
            <a:off x="6659880" y="4083050"/>
            <a:ext cx="1368425" cy="413385"/>
          </a:xfrm>
          <a:prstGeom prst="wedgeRectCallout">
            <a:avLst>
              <a:gd name="adj1" fmla="val 20398"/>
              <a:gd name="adj2" fmla="val 9900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6" name="圆角矩形标注 4"/>
          <p:cNvSpPr>
            <a:spLocks noChangeArrowheads="1"/>
          </p:cNvSpPr>
          <p:nvPr/>
        </p:nvSpPr>
        <p:spPr bwMode="auto">
          <a:xfrm>
            <a:off x="4211955" y="3507105"/>
            <a:ext cx="1368425" cy="683260"/>
          </a:xfrm>
          <a:prstGeom prst="wedgeRectCallout">
            <a:avLst>
              <a:gd name="adj1" fmla="val -76774"/>
              <a:gd name="adj2" fmla="val 3131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上传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照片和附件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15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nimBg="1"/>
      <p:bldP spid="2" grpId="0" bldLvl="0" animBg="1"/>
      <p:bldP spid="6" grpId="0" bldLvl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1418590"/>
            <a:ext cx="7490864" cy="3420000"/>
          </a:xfrm>
          <a:prstGeom prst="rect">
            <a:avLst/>
          </a:prstGeom>
        </p:spPr>
      </p:pic>
      <p:sp>
        <p:nvSpPr>
          <p:cNvPr id="4" name="圆角矩形标注 4"/>
          <p:cNvSpPr>
            <a:spLocks noChangeArrowheads="1"/>
          </p:cNvSpPr>
          <p:nvPr/>
        </p:nvSpPr>
        <p:spPr bwMode="auto">
          <a:xfrm>
            <a:off x="6666865" y="2714625"/>
            <a:ext cx="1651000" cy="619760"/>
          </a:xfrm>
          <a:prstGeom prst="wedgeRectCallout">
            <a:avLst>
              <a:gd name="adj1" fmla="val 21115"/>
              <a:gd name="adj2" fmla="val 8350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确认无误后点击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提交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5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1418590"/>
            <a:ext cx="7920733" cy="3240000"/>
          </a:xfrm>
          <a:prstGeom prst="rect">
            <a:avLst/>
          </a:prstGeom>
        </p:spPr>
      </p:pic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6155690" y="2642870"/>
            <a:ext cx="2025650" cy="407670"/>
          </a:xfrm>
          <a:prstGeom prst="wedgeRectCallout">
            <a:avLst>
              <a:gd name="adj1" fmla="val 20003"/>
              <a:gd name="adj2" fmla="val 17663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等待办事处审批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17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 bwMode="auto">
          <a:xfrm>
            <a:off x="2001180" y="2195886"/>
            <a:ext cx="5195190" cy="749817"/>
            <a:chOff x="1131" y="1851"/>
            <a:chExt cx="3141" cy="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1422" y="190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F6FC6"/>
                </a:gs>
                <a:gs pos="50000">
                  <a:srgbClr val="0F6FC6">
                    <a:gamma/>
                    <a:tint val="21176"/>
                    <a:invGamma/>
                  </a:srgbClr>
                </a:gs>
                <a:gs pos="100000">
                  <a:srgbClr val="0F6FC6"/>
                </a:gs>
              </a:gsLst>
              <a:lin ang="5400000" scaled="1"/>
            </a:gradFill>
            <a:ln w="12700" algn="ctr">
              <a:solidFill>
                <a:sysClr val="window" lastClr="FFFF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1131" y="1851"/>
              <a:ext cx="421" cy="378"/>
            </a:xfrm>
            <a:prstGeom prst="diamond">
              <a:avLst/>
            </a:prstGeom>
            <a:solidFill>
              <a:srgbClr val="0F6FC6"/>
            </a:solidFill>
            <a:ln w="25400" algn="ctr">
              <a:solidFill>
                <a:sysClr val="window" lastClr="FFFFFF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1680" y="1959"/>
              <a:ext cx="2592" cy="18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组织机构管理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——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考核机构自评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1277">
    <p:strips dir="rd"/>
  </p:transition>
</p:sld>
</file>

<file path=ppt/tags/tag1.xml><?xml version="1.0" encoding="utf-8"?>
<p:tagLst xmlns:p="http://schemas.openxmlformats.org/presentationml/2006/main">
  <p:tag name="TIMING" val="|0.767"/>
</p:tagLst>
</file>

<file path=ppt/tags/tag10.xml><?xml version="1.0" encoding="utf-8"?>
<p:tagLst xmlns:p="http://schemas.openxmlformats.org/presentationml/2006/main">
  <p:tag name="TIMING" val="|0.166|0.03"/>
</p:tagLst>
</file>

<file path=ppt/tags/tag11.xml><?xml version="1.0" encoding="utf-8"?>
<p:tagLst xmlns:p="http://schemas.openxmlformats.org/presentationml/2006/main">
  <p:tag name="TIMING" val="|0"/>
</p:tagLst>
</file>

<file path=ppt/tags/tag12.xml><?xml version="1.0" encoding="utf-8"?>
<p:tagLst xmlns:p="http://schemas.openxmlformats.org/presentationml/2006/main">
  <p:tag name="TIMING" val="|0|0.18"/>
</p:tagLst>
</file>

<file path=ppt/tags/tag13.xml><?xml version="1.0" encoding="utf-8"?>
<p:tagLst xmlns:p="http://schemas.openxmlformats.org/presentationml/2006/main">
  <p:tag name="TIMING" val="|0"/>
</p:tagLst>
</file>

<file path=ppt/tags/tag14.xml><?xml version="1.0" encoding="utf-8"?>
<p:tagLst xmlns:p="http://schemas.openxmlformats.org/presentationml/2006/main">
  <p:tag name="TIMING" val="|0|0.188|0.048"/>
</p:tagLst>
</file>

<file path=ppt/tags/tag15.xml><?xml version="1.0" encoding="utf-8"?>
<p:tagLst xmlns:p="http://schemas.openxmlformats.org/presentationml/2006/main">
  <p:tag name="TIMING" val="|0"/>
</p:tagLst>
</file>

<file path=ppt/tags/tag16.xml><?xml version="1.0" encoding="utf-8"?>
<p:tagLst xmlns:p="http://schemas.openxmlformats.org/presentationml/2006/main">
  <p:tag name="TIMING" val="|0.454"/>
</p:tagLst>
</file>

<file path=ppt/tags/tag17.xml><?xml version="1.0" encoding="utf-8"?>
<p:tagLst xmlns:p="http://schemas.openxmlformats.org/presentationml/2006/main">
  <p:tag name="TIMING" val="|0.042|0.246"/>
</p:tagLst>
</file>

<file path=ppt/tags/tag18.xml><?xml version="1.0" encoding="utf-8"?>
<p:tagLst xmlns:p="http://schemas.openxmlformats.org/presentationml/2006/main">
  <p:tag name="TIMING" val="|6.146"/>
</p:tagLst>
</file>

<file path=ppt/tags/tag19.xml><?xml version="1.0" encoding="utf-8"?>
<p:tagLst xmlns:p="http://schemas.openxmlformats.org/presentationml/2006/main">
  <p:tag name="TIMING" val="|0.287|0.068"/>
</p:tagLst>
</file>

<file path=ppt/tags/tag2.xml><?xml version="1.0" encoding="utf-8"?>
<p:tagLst xmlns:p="http://schemas.openxmlformats.org/presentationml/2006/main">
  <p:tag name="TIMING" val="|0"/>
</p:tagLst>
</file>

<file path=ppt/tags/tag20.xml><?xml version="1.0" encoding="utf-8"?>
<p:tagLst xmlns:p="http://schemas.openxmlformats.org/presentationml/2006/main">
  <p:tag name="TIMING" val="|0.054"/>
</p:tagLst>
</file>

<file path=ppt/tags/tag21.xml><?xml version="1.0" encoding="utf-8"?>
<p:tagLst xmlns:p="http://schemas.openxmlformats.org/presentationml/2006/main">
  <p:tag name="TIMING" val="|1.198"/>
</p:tagLst>
</file>

<file path=ppt/tags/tag22.xml><?xml version="1.0" encoding="utf-8"?>
<p:tagLst xmlns:p="http://schemas.openxmlformats.org/presentationml/2006/main">
  <p:tag name="TIMING" val="|0"/>
</p:tagLst>
</file>

<file path=ppt/tags/tag23.xml><?xml version="1.0" encoding="utf-8"?>
<p:tagLst xmlns:p="http://schemas.openxmlformats.org/presentationml/2006/main">
  <p:tag name="TIMING" val="|0.332|0.032|0.067|0.357"/>
</p:tagLst>
</file>

<file path=ppt/tags/tag24.xml><?xml version="1.0" encoding="utf-8"?>
<p:tagLst xmlns:p="http://schemas.openxmlformats.org/presentationml/2006/main">
  <p:tag name="TIMING" val="|0.009"/>
</p:tagLst>
</file>

<file path=ppt/tags/tag25.xml><?xml version="1.0" encoding="utf-8"?>
<p:tagLst xmlns:p="http://schemas.openxmlformats.org/presentationml/2006/main">
  <p:tag name="TIMING" val="|0"/>
</p:tagLst>
</file>

<file path=ppt/tags/tag26.xml><?xml version="1.0" encoding="utf-8"?>
<p:tagLst xmlns:p="http://schemas.openxmlformats.org/presentationml/2006/main">
  <p:tag name="TIMING" val="|0|0.032"/>
</p:tagLst>
</file>

<file path=ppt/tags/tag27.xml><?xml version="1.0" encoding="utf-8"?>
<p:tagLst xmlns:p="http://schemas.openxmlformats.org/presentationml/2006/main">
  <p:tag name="TIMING" val="|30.344"/>
</p:tagLst>
</file>

<file path=ppt/tags/tag28.xml><?xml version="1.0" encoding="utf-8"?>
<p:tagLst xmlns:p="http://schemas.openxmlformats.org/presentationml/2006/main">
  <p:tag name="TIMING" val="|1.646"/>
</p:tagLst>
</file>

<file path=ppt/tags/tag29.xml><?xml version="1.0" encoding="utf-8"?>
<p:tagLst xmlns:p="http://schemas.openxmlformats.org/presentationml/2006/main">
  <p:tag name="TIMING" val="|6.674"/>
</p:tagLst>
</file>

<file path=ppt/tags/tag3.xml><?xml version="1.0" encoding="utf-8"?>
<p:tagLst xmlns:p="http://schemas.openxmlformats.org/presentationml/2006/main">
  <p:tag name="TIMING" val="|0"/>
</p:tagLst>
</file>

<file path=ppt/tags/tag30.xml><?xml version="1.0" encoding="utf-8"?>
<p:tagLst xmlns:p="http://schemas.openxmlformats.org/presentationml/2006/main">
  <p:tag name="TIMING" val="|7.693"/>
</p:tagLst>
</file>

<file path=ppt/tags/tag31.xml><?xml version="1.0" encoding="utf-8"?>
<p:tagLst xmlns:p="http://schemas.openxmlformats.org/presentationml/2006/main">
  <p:tag name="TIMING" val="|7.851"/>
</p:tagLst>
</file>

<file path=ppt/tags/tag32.xml><?xml version="1.0" encoding="utf-8"?>
<p:tagLst xmlns:p="http://schemas.openxmlformats.org/presentationml/2006/main">
  <p:tag name="TIMING" val="|20.588"/>
</p:tagLst>
</file>

<file path=ppt/tags/tag33.xml><?xml version="1.0" encoding="utf-8"?>
<p:tagLst xmlns:p="http://schemas.openxmlformats.org/presentationml/2006/main">
  <p:tag name="TIMING" val="|4.703"/>
</p:tagLst>
</file>

<file path=ppt/tags/tag34.xml><?xml version="1.0" encoding="utf-8"?>
<p:tagLst xmlns:p="http://schemas.openxmlformats.org/presentationml/2006/main">
  <p:tag name="TIMING" val="|2.474|5.385|7.025"/>
</p:tagLst>
</file>

<file path=ppt/tags/tag35.xml><?xml version="1.0" encoding="utf-8"?>
<p:tagLst xmlns:p="http://schemas.openxmlformats.org/presentationml/2006/main">
  <p:tag name="TIMING" val="|15.105"/>
</p:tagLst>
</file>

<file path=ppt/tags/tag36.xml><?xml version="1.0" encoding="utf-8"?>
<p:tagLst xmlns:p="http://schemas.openxmlformats.org/presentationml/2006/main">
  <p:tag name="TIMING" val="|3.085|11.352|5.44"/>
</p:tagLst>
</file>

<file path=ppt/tags/tag37.xml><?xml version="1.0" encoding="utf-8"?>
<p:tagLst xmlns:p="http://schemas.openxmlformats.org/presentationml/2006/main">
  <p:tag name="TIMING" val="|6.78"/>
</p:tagLst>
</file>

<file path=ppt/tags/tag4.xml><?xml version="1.0" encoding="utf-8"?>
<p:tagLst xmlns:p="http://schemas.openxmlformats.org/presentationml/2006/main">
  <p:tag name="TIMING" val="|0"/>
</p:tagLst>
</file>

<file path=ppt/tags/tag5.xml><?xml version="1.0" encoding="utf-8"?>
<p:tagLst xmlns:p="http://schemas.openxmlformats.org/presentationml/2006/main">
  <p:tag name="TIMING" val="|0.183"/>
</p:tagLst>
</file>

<file path=ppt/tags/tag6.xml><?xml version="1.0" encoding="utf-8"?>
<p:tagLst xmlns:p="http://schemas.openxmlformats.org/presentationml/2006/main">
  <p:tag name="TIMING" val="|0.16"/>
</p:tagLst>
</file>

<file path=ppt/tags/tag7.xml><?xml version="1.0" encoding="utf-8"?>
<p:tagLst xmlns:p="http://schemas.openxmlformats.org/presentationml/2006/main">
  <p:tag name="TIMING" val="|0"/>
</p:tagLst>
</file>

<file path=ppt/tags/tag8.xml><?xml version="1.0" encoding="utf-8"?>
<p:tagLst xmlns:p="http://schemas.openxmlformats.org/presentationml/2006/main">
  <p:tag name="TIMING" val="|0"/>
</p:tagLst>
</file>

<file path=ppt/tags/tag9.xml><?xml version="1.0" encoding="utf-8"?>
<p:tagLst xmlns:p="http://schemas.openxmlformats.org/presentationml/2006/main">
  <p:tag name="TIMING" val="|0.16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vert="horz" lIns="68559" tIns="34279" rIns="68559" bIns="34279" rtlCol="0" anchor="ctr"/>
      <a:lstStyle>
        <a:defPPr algn="ctr" eaLnBrk="1" hangingPunct="1">
          <a:defRPr sz="1200" dirty="0">
            <a:solidFill>
              <a:schemeClr val="bg1"/>
            </a:solidFill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B3B1B1"/>
      </a:accent2>
      <a:accent3>
        <a:srgbClr val="595959"/>
      </a:accent3>
      <a:accent4>
        <a:srgbClr val="C00000"/>
      </a:accent4>
      <a:accent5>
        <a:srgbClr val="B3B1B1"/>
      </a:accent5>
      <a:accent6>
        <a:srgbClr val="59595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摄图网699pic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摄图网699pic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2620</Words>
  <Application>WPS 演示</Application>
  <PresentationFormat>自定义</PresentationFormat>
  <Paragraphs>430</Paragraphs>
  <Slides>110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110</vt:i4>
      </vt:variant>
    </vt:vector>
  </HeadingPairs>
  <TitlesOfParts>
    <vt:vector size="136" baseType="lpstr">
      <vt:lpstr>Arial</vt:lpstr>
      <vt:lpstr>宋体</vt:lpstr>
      <vt:lpstr>Wingdings</vt:lpstr>
      <vt:lpstr>微软雅黑</vt:lpstr>
      <vt:lpstr>Calibri</vt:lpstr>
      <vt:lpstr>等线 Light</vt:lpstr>
      <vt:lpstr>Arial</vt:lpstr>
      <vt:lpstr>Calibri Light</vt:lpstr>
      <vt:lpstr>FontAwesome</vt:lpstr>
      <vt:lpstr>Segoe Print</vt:lpstr>
      <vt:lpstr>黑体</vt:lpstr>
      <vt:lpstr>Calibri</vt:lpstr>
      <vt:lpstr>Roboto Light</vt:lpstr>
      <vt:lpstr>Agency FB</vt:lpstr>
      <vt:lpstr>Trebuchet MS</vt:lpstr>
      <vt:lpstr>Verdana</vt:lpstr>
      <vt:lpstr>华文中宋</vt:lpstr>
      <vt:lpstr>Arial Unicode MS</vt:lpstr>
      <vt:lpstr>Constantia</vt:lpstr>
      <vt:lpstr>默认设计模板</vt:lpstr>
      <vt:lpstr>自定义设计方案</vt:lpstr>
      <vt:lpstr>千图网海量PPT模板www.58pic.com</vt:lpstr>
      <vt:lpstr>摄图网699pic</vt:lpstr>
      <vt:lpstr>1_摄图网699pic</vt:lpstr>
      <vt:lpstr>1_Custom Design</vt:lpstr>
      <vt:lpstr>3_Custom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演示设计工作室</dc:creator>
  <cp:lastModifiedBy>张煜东</cp:lastModifiedBy>
  <cp:revision>1178</cp:revision>
  <cp:lastPrinted>2019-04-08T09:23:00Z</cp:lastPrinted>
  <dcterms:created xsi:type="dcterms:W3CDTF">2015-07-19T05:26:00Z</dcterms:created>
  <dcterms:modified xsi:type="dcterms:W3CDTF">2023-03-23T03:59:29Z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39F71CFD8A71409F97B331B91AD99643</vt:lpwstr>
  </property>
</Properties>
</file>