
<file path=[Content_Types].xml><?xml version="1.0" encoding="utf-8"?>
<Types xmlns="http://schemas.openxmlformats.org/package/2006/content-types">
  <Override PartName="/ppt/slideMasters/slideMaster3.xml" ContentType="application/vnd.openxmlformats-officedocument.presentationml.slideMaster+xml"/>
  <Override PartName="/ppt/slides/slide47.xml" ContentType="application/vnd.openxmlformats-officedocument.presentationml.slide+xml"/>
  <Override PartName="/ppt/slides/slide58.xml" ContentType="application/vnd.openxmlformats-officedocument.presentationml.slide+xml"/>
  <Override PartName="/ppt/slides/slide94.xml" ContentType="application/vnd.openxmlformats-officedocument.presentationml.slide+xml"/>
  <Override PartName="/ppt/slides/slide142.xml" ContentType="application/vnd.openxmlformats-officedocument.presentationml.slide+xml"/>
  <Override PartName="/ppt/theme/theme5.xml" ContentType="application/vnd.openxmlformats-officedocument.theme+xml"/>
  <Override PartName="/ppt/slideLayouts/slideLayout57.xml" ContentType="application/vnd.openxmlformats-officedocument.presentationml.slideLayout+xml"/>
  <Override PartName="/ppt/notesSlides/notesSlide2.xml" ContentType="application/vnd.openxmlformats-officedocument.presentationml.notesSlide+xml"/>
  <Override PartName="/ppt/slides/slide36.xml" ContentType="application/vnd.openxmlformats-officedocument.presentationml.slide+xml"/>
  <Override PartName="/ppt/slides/slide83.xml" ContentType="application/vnd.openxmlformats-officedocument.presentationml.slide+xml"/>
  <Override PartName="/ppt/slides/slide120.xml" ContentType="application/vnd.openxmlformats-officedocument.presentationml.slide+xml"/>
  <Override PartName="/ppt/slides/slide131.xml" ContentType="application/vnd.openxmlformats-officedocument.presentationml.slide+xml"/>
  <Override PartName="/ppt/slideLayouts/slideLayout46.xml" ContentType="application/vnd.openxmlformats-officedocument.presentationml.slideLayout+xml"/>
  <Override PartName="/ppt/slideLayouts/slideLayout93.xml" ContentType="application/vnd.openxmlformats-officedocument.presentationml.slideLayout+xml"/>
  <Override PartName="/ppt/slides/slide25.xml" ContentType="application/vnd.openxmlformats-officedocument.presentationml.slide+xml"/>
  <Override PartName="/ppt/slides/slide72.xml" ContentType="application/vnd.openxmlformats-officedocument.presentationml.slide+xml"/>
  <Override PartName="/ppt/slideLayouts/slideLayout2.xml" ContentType="application/vnd.openxmlformats-officedocument.presentationml.slideLayout+xml"/>
  <Override PartName="/ppt/slideLayouts/slideLayout35.xml" ContentType="application/vnd.openxmlformats-officedocument.presentationml.slideLayout+xml"/>
  <Override PartName="/ppt/slideLayouts/slideLayout82.xml" ContentType="application/vnd.openxmlformats-officedocument.presentationml.slideLayout+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slideLayouts/slideLayout60.xml" ContentType="application/vnd.openxmlformats-officedocument.presentationml.slideLayout+xml"/>
  <Override PartName="/ppt/slideLayouts/slideLayout71.xml" ContentType="application/vnd.openxmlformats-officedocument.presentationml.slideLayout+xml"/>
  <Override PartName="/ppt/theme/themeOverride1.xml" ContentType="application/vnd.openxmlformats-officedocument.themeOverride+xml"/>
  <Override PartName="/ppt/tableStyles.xml" ContentType="application/vnd.openxmlformats-officedocument.presentationml.tableStyles+xml"/>
  <Override PartName="/ppt/slideMasters/slideMaster8.xml" ContentType="application/vnd.openxmlformats-officedocument.presentationml.slideMaster+xml"/>
  <Override PartName="/ppt/slides/slide147.xml" ContentType="application/vnd.openxmlformats-officedocument.presentationml.slide+xml"/>
  <Override PartName="/ppt/slides/slide99.xml" ContentType="application/vnd.openxmlformats-officedocument.presentationml.slide+xml"/>
  <Override PartName="/ppt/slides/slide136.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slides/slide125.xml" ContentType="application/vnd.openxmlformats-officedocument.presentationml.slide+xml"/>
  <Override PartName="/ppt/slideLayouts/slideLayout87.xml" ContentType="application/vnd.openxmlformats-officedocument.presentationml.slideLayout+xml"/>
  <Override PartName="/ppt/slideLayouts/slideLayout98.xml" ContentType="application/vnd.openxmlformats-officedocument.presentationml.slideLayout+xml"/>
  <Override PartName="/ppt/theme/theme10.xml" ContentType="application/vnd.openxmlformats-officedocument.theme+xml"/>
  <Override PartName="/ppt/slides/slide5.xml" ContentType="application/vnd.openxmlformats-officedocument.presentationml.slide+xml"/>
  <Override PartName="/ppt/slides/slide19.xml" ContentType="application/vnd.openxmlformats-officedocument.presentationml.slide+xml"/>
  <Override PartName="/ppt/slides/slide66.xml" ContentType="application/vnd.openxmlformats-officedocument.presentationml.slide+xml"/>
  <Override PartName="/ppt/slides/slide103.xml" ContentType="application/vnd.openxmlformats-officedocument.presentationml.slide+xml"/>
  <Override PartName="/ppt/slides/slide114.xml" ContentType="application/vnd.openxmlformats-officedocument.presentationml.slide+xml"/>
  <Override PartName="/ppt/slides/slide150.xml" ContentType="application/vnd.openxmlformats-officedocument.presentationml.slide+xml"/>
  <Override PartName="/ppt/slideLayouts/slideLayout7.xml" ContentType="application/vnd.openxmlformats-officedocument.presentationml.slideLayout+xml"/>
  <Default Extension="png" ContentType="image/png"/>
  <Override PartName="/ppt/slideLayouts/slideLayout29.xml" ContentType="application/vnd.openxmlformats-officedocument.presentationml.slideLayout+xml"/>
  <Override PartName="/ppt/slideLayouts/slideLayout76.xml" ContentType="application/vnd.openxmlformats-officedocument.presentationml.slideLayout+xml"/>
  <Override PartName="/ppt/slides/slide55.xml" ContentType="application/vnd.openxmlformats-officedocument.presentationml.slide+xml"/>
  <Override PartName="/ppt/slideLayouts/slideLayout18.xml" ContentType="application/vnd.openxmlformats-officedocument.presentationml.slideLayout+xml"/>
  <Override PartName="/ppt/theme/theme2.xml" ContentType="application/vnd.openxmlformats-officedocument.theme+xml"/>
  <Override PartName="/ppt/slideLayouts/slideLayout65.xml" ContentType="application/vnd.openxmlformats-officedocument.presentationml.slideLayout+xml"/>
  <Override PartName="/ppt/slides/slide33.xml" ContentType="application/vnd.openxmlformats-officedocument.presentationml.slide+xml"/>
  <Override PartName="/ppt/slides/slide44.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Override PartName="/ppt/slideLayouts/slideLayout43.xml" ContentType="application/vnd.openxmlformats-officedocument.presentationml.slideLayout+xml"/>
  <Override PartName="/ppt/slideLayouts/slideLayout54.xml" ContentType="application/vnd.openxmlformats-officedocument.presentationml.slideLayout+xml"/>
  <Override PartName="/ppt/slideLayouts/slideLayout90.xml" ContentType="application/vnd.openxmlformats-officedocument.presentationml.slideLayout+xml"/>
  <Override PartName="/ppt/presentation.xml" ContentType="application/vnd.openxmlformats-officedocument.presentationml.presentation.main+xml"/>
  <Override PartName="/ppt/slides/slide22.xml" ContentType="application/vnd.openxmlformats-officedocument.presentationml.slide+xml"/>
  <Override PartName="/ppt/slideLayouts/slideLayout32.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Layouts/slideLayout21.xml" ContentType="application/vnd.openxmlformats-officedocument.presentationml.slideLayout+xml"/>
  <Override PartName="/ppt/slides/slide119.xml" ContentType="application/vnd.openxmlformats-officedocument.presentationml.slide+xml"/>
  <Override PartName="/ppt/slideLayouts/slideLayout10.xml" ContentType="application/vnd.openxmlformats-officedocument.presentationml.slideLayout+xml"/>
  <Override PartName="/ppt/slides/slide108.xml" ContentType="application/vnd.openxmlformats-officedocument.presentationml.slide+xml"/>
  <Override PartName="/ppt/slideMasters/slideMaster5.xml" ContentType="application/vnd.openxmlformats-officedocument.presentationml.slideMaster+xml"/>
  <Override PartName="/ppt/slides/slide49.xml" ContentType="application/vnd.openxmlformats-officedocument.presentationml.slide+xml"/>
  <Override PartName="/ppt/slides/slide96.xml" ContentType="application/vnd.openxmlformats-officedocument.presentationml.slide+xml"/>
  <Override PartName="/ppt/slides/slide144.xml" ContentType="application/vnd.openxmlformats-officedocument.presentationml.slide+xml"/>
  <Override PartName="/ppt/slideLayouts/slideLayout59.xml" ContentType="application/vnd.openxmlformats-officedocument.presentationml.slideLayout+xml"/>
  <Override PartName="/ppt/theme/theme7.xml" ContentType="application/vnd.openxmlformats-officedocument.theme+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s/slide104.xml" ContentType="application/vnd.openxmlformats-officedocument.presentationml.slide+xml"/>
  <Override PartName="/ppt/slides/slide122.xml" ContentType="application/vnd.openxmlformats-officedocument.presentationml.slide+xml"/>
  <Override PartName="/ppt/slides/slide133.xml" ContentType="application/vnd.openxmlformats-officedocument.presentationml.slide+xml"/>
  <Override PartName="/ppt/slides/slide151.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Layouts/slideLayout48.xml" ContentType="application/vnd.openxmlformats-officedocument.presentationml.slideLayout+xml"/>
  <Override PartName="/ppt/slideLayouts/slideLayout66.xml" ContentType="application/vnd.openxmlformats-officedocument.presentationml.slideLayout+xml"/>
  <Override PartName="/ppt/slideLayouts/slideLayout77.xml" ContentType="application/vnd.openxmlformats-officedocument.presentationml.slideLayout+xml"/>
  <Override PartName="/ppt/slideLayouts/slideLayout95.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s/slide111.xml" ContentType="application/vnd.openxmlformats-officedocument.presentationml.slide+xml"/>
  <Override PartName="/ppt/slides/slide140.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Layouts/slideLayout37.xml" ContentType="application/vnd.openxmlformats-officedocument.presentationml.slideLayout+xml"/>
  <Override PartName="/ppt/slideLayouts/slideLayout55.xml" ContentType="application/vnd.openxmlformats-officedocument.presentationml.slideLayout+xml"/>
  <Override PartName="/ppt/slideLayouts/slideLayout8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s/slide100.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44.xml" ContentType="application/vnd.openxmlformats-officedocument.presentationml.slideLayout+xml"/>
  <Override PartName="/ppt/slideLayouts/slideLayout62.xml" ContentType="application/vnd.openxmlformats-officedocument.presentationml.slideLayout+xml"/>
  <Override PartName="/ppt/slideLayouts/slideLayout73.xml" ContentType="application/vnd.openxmlformats-officedocument.presentationml.slideLayout+xml"/>
  <Override PartName="/ppt/slideLayouts/slideLayout91.xml" ContentType="application/vnd.openxmlformats-officedocument.presentationml.slideLayout+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slideLayouts/slideLayout51.xml" ContentType="application/vnd.openxmlformats-officedocument.presentationml.slideLayout+xml"/>
  <Override PartName="/ppt/slideLayouts/slideLayout80.xml" ContentType="application/vnd.openxmlformats-officedocument.presentationml.slideLayout+xml"/>
  <Override PartName="/ppt/slides/slide12.xml" ContentType="application/vnd.openxmlformats-officedocument.presentationml.slide+xml"/>
  <Override PartName="/ppt/slides/slide30.xml" ContentType="application/vnd.openxmlformats-officedocument.presentationml.slide+xml"/>
  <Override PartName="/ppt/slides/slide149.xml" ContentType="application/vnd.openxmlformats-officedocument.presentationml.slide+xml"/>
  <Override PartName="/ppt/slideLayouts/slideLayout11.xml" ContentType="application/vnd.openxmlformats-officedocument.presentationml.slideLayout+xml"/>
  <Override PartName="/ppt/slideLayouts/slideLayout40.xml" ContentType="application/vnd.openxmlformats-officedocument.presentationml.slideLayout+xml"/>
  <Override PartName="/ppt/slides/slide138.xml" ContentType="application/vnd.openxmlformats-officedocument.presentationml.slide+xml"/>
  <Override PartName="/ppt/slideMasters/slideMaster6.xml" ContentType="application/vnd.openxmlformats-officedocument.presentationml.slideMaster+xml"/>
  <Override PartName="/ppt/slides/slide79.xml" ContentType="application/vnd.openxmlformats-officedocument.presentationml.slide+xml"/>
  <Override PartName="/ppt/slides/slide109.xml" ContentType="application/vnd.openxmlformats-officedocument.presentationml.slide+xml"/>
  <Override PartName="/ppt/slides/slide127.xml" ContentType="application/vnd.openxmlformats-officedocument.presentationml.slide+xml"/>
  <Override PartName="/ppt/slides/slide145.xml" ContentType="application/vnd.openxmlformats-officedocument.presentationml.slide+xml"/>
  <Override PartName="/ppt/theme/theme8.xml" ContentType="application/vnd.openxmlformats-officedocument.theme+xml"/>
  <Override PartName="/ppt/slideLayouts/slideLayout89.xml" ContentType="application/vnd.openxmlformats-officedocument.presentationml.slideLayout+xml"/>
  <Override PartName="/ppt/slides/slide7.xml" ContentType="application/vnd.openxmlformats-officedocument.presentationml.slide+xml"/>
  <Override PartName="/ppt/slides/slide68.xml" ContentType="application/vnd.openxmlformats-officedocument.presentationml.slide+xml"/>
  <Override PartName="/ppt/slides/slide97.xml" ContentType="application/vnd.openxmlformats-officedocument.presentationml.slide+xml"/>
  <Override PartName="/ppt/slides/slide116.xml" ContentType="application/vnd.openxmlformats-officedocument.presentationml.slide+xml"/>
  <Override PartName="/ppt/slides/slide134.xml" ContentType="application/vnd.openxmlformats-officedocument.presentationml.slide+xml"/>
  <Override PartName="/ppt/slideLayouts/slideLayout9.xml" ContentType="application/vnd.openxmlformats-officedocument.presentationml.slideLayout+xml"/>
  <Override PartName="/ppt/slideLayouts/slideLayout78.xml" ContentType="application/vnd.openxmlformats-officedocument.presentationml.slideLayout+xml"/>
  <Override PartName="/ppt/slideMasters/slideMaster2.xml" ContentType="application/vnd.openxmlformats-officedocument.presentationml.slideMaster+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105.xml" ContentType="application/vnd.openxmlformats-officedocument.presentationml.slide+xml"/>
  <Override PartName="/ppt/slides/slide123.xml" ContentType="application/vnd.openxmlformats-officedocument.presentationml.slide+xml"/>
  <Override PartName="/ppt/slides/slide141.xml" ContentType="application/vnd.openxmlformats-officedocument.presentationml.slide+xml"/>
  <Override PartName="/ppt/slides/slide152.xml" ContentType="application/vnd.openxmlformats-officedocument.presentationml.slide+xml"/>
  <Override PartName="/ppt/slideLayouts/slideLayout38.xml" ContentType="application/vnd.openxmlformats-officedocument.presentationml.slideLayout+xml"/>
  <Override PartName="/ppt/theme/theme4.xml" ContentType="application/vnd.openxmlformats-officedocument.theme+xml"/>
  <Override PartName="/ppt/slideLayouts/slideLayout49.xml" ContentType="application/vnd.openxmlformats-officedocument.presentationml.slideLayout+xml"/>
  <Override PartName="/ppt/slideLayouts/slideLayout67.xml" ContentType="application/vnd.openxmlformats-officedocument.presentationml.slideLayout+xml"/>
  <Override PartName="/ppt/slideLayouts/slideLayout85.xml" ContentType="application/vnd.openxmlformats-officedocument.presentationml.slideLayout+xml"/>
  <Override PartName="/ppt/slideLayouts/slideLayout96.xml" ContentType="application/vnd.openxmlformats-officedocument.presentationml.slideLayout+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s/slide93.xml" ContentType="application/vnd.openxmlformats-officedocument.presentationml.slide+xml"/>
  <Override PartName="/ppt/slides/slide101.xml" ContentType="application/vnd.openxmlformats-officedocument.presentationml.slide+xml"/>
  <Override PartName="/ppt/slides/slide112.xml" ContentType="application/vnd.openxmlformats-officedocument.presentationml.slide+xml"/>
  <Override PartName="/ppt/slides/slide130.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slideLayouts/slideLayout45.xml" ContentType="application/vnd.openxmlformats-officedocument.presentationml.slideLayout+xml"/>
  <Override PartName="/ppt/slideLayouts/slideLayout56.xml" ContentType="application/vnd.openxmlformats-officedocument.presentationml.slideLayout+xml"/>
  <Override PartName="/ppt/slideLayouts/slideLayout74.xml" ContentType="application/vnd.openxmlformats-officedocument.presentationml.slideLayout+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Override PartName="/ppt/slideLayouts/slideLayout16.xml" ContentType="application/vnd.openxmlformats-officedocument.presentationml.slideLayout+xml"/>
  <Override PartName="/ppt/slideLayouts/slideLayout34.xml" ContentType="application/vnd.openxmlformats-officedocument.presentationml.slideLayout+xml"/>
  <Override PartName="/ppt/slideLayouts/slideLayout63.xml" ContentType="application/vnd.openxmlformats-officedocument.presentationml.slideLayout+xml"/>
  <Override PartName="/ppt/slideLayouts/slideLayout81.xml" ContentType="application/vnd.openxmlformats-officedocument.presentationml.slideLayout+xml"/>
  <Override PartName="/ppt/slideLayouts/slideLayout92.xml" ContentType="application/vnd.openxmlformats-officedocument.presentationml.slideLayout+xml"/>
  <Default Extension="jpeg" ContentType="image/jpeg"/>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slideLayouts/slideLayout23.xml" ContentType="application/vnd.openxmlformats-officedocument.presentationml.slideLayout+xml"/>
  <Override PartName="/ppt/slideLayouts/slideLayout41.xml" ContentType="application/vnd.openxmlformats-officedocument.presentationml.slideLayout+xml"/>
  <Override PartName="/ppt/slideLayouts/slideLayout52.xml" ContentType="application/vnd.openxmlformats-officedocument.presentationml.slideLayout+xml"/>
  <Override PartName="/ppt/slideLayouts/slideLayout70.xml" ContentType="application/vnd.openxmlformats-officedocument.presentationml.slideLayout+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30.xml" ContentType="application/vnd.openxmlformats-officedocument.presentationml.slideLayout+xml"/>
  <Override PartName="/ppt/slides/slide139.xml" ContentType="application/vnd.openxmlformats-officedocument.presentationml.slide+xml"/>
  <Override PartName="/ppt/slideMasters/slideMaster7.xml" ContentType="application/vnd.openxmlformats-officedocument.presentationml.slideMaster+xml"/>
  <Override PartName="/ppt/slides/slide98.xml" ContentType="application/vnd.openxmlformats-officedocument.presentationml.slide+xml"/>
  <Override PartName="/ppt/slides/slide117.xml" ContentType="application/vnd.openxmlformats-officedocument.presentationml.slide+xml"/>
  <Override PartName="/ppt/slides/slide128.xml" ContentType="application/vnd.openxmlformats-officedocument.presentationml.slide+xml"/>
  <Override PartName="/ppt/slides/slide146.xml" ContentType="application/vnd.openxmlformats-officedocument.presentationml.slide+xml"/>
  <Override PartName="/ppt/theme/theme9.xml" ContentType="application/vnd.openxmlformats-officedocument.theme+xml"/>
  <Override PartName="/ppt/slides/slide8.xml" ContentType="application/vnd.openxmlformats-officedocument.presentationml.slide+xml"/>
  <Override PartName="/ppt/slides/slide69.xml" ContentType="application/vnd.openxmlformats-officedocument.presentationml.slide+xml"/>
  <Override PartName="/ppt/slides/slide87.xml" ContentType="application/vnd.openxmlformats-officedocument.presentationml.slide+xml"/>
  <Override PartName="/ppt/slides/slide106.xml" ContentType="application/vnd.openxmlformats-officedocument.presentationml.slide+xml"/>
  <Override PartName="/ppt/slides/slide124.xml" ContentType="application/vnd.openxmlformats-officedocument.presentationml.slide+xml"/>
  <Override PartName="/ppt/slides/slide135.xml" ContentType="application/vnd.openxmlformats-officedocument.presentationml.slide+xml"/>
  <Override PartName="/ppt/slides/slide153.xml" ContentType="application/vnd.openxmlformats-officedocument.presentationml.slide+xml"/>
  <Override PartName="/ppt/slideLayouts/slideLayout68.xml" ContentType="application/vnd.openxmlformats-officedocument.presentationml.slideLayout+xml"/>
  <Override PartName="/ppt/slideLayouts/slideLayout79.xml" ContentType="application/vnd.openxmlformats-officedocument.presentationml.slideLayout+xml"/>
  <Override PartName="/ppt/slideLayouts/slideLayout97.xml" ContentType="application/vnd.openxmlformats-officedocument.presentationml.slideLayout+xml"/>
  <Override PartName="/ppt/slides/slide29.xml" ContentType="application/vnd.openxmlformats-officedocument.presentationml.slide+xml"/>
  <Override PartName="/ppt/slides/slide76.xml" ContentType="application/vnd.openxmlformats-officedocument.presentationml.slide+xml"/>
  <Override PartName="/ppt/slides/slide113.xml" ContentType="application/vnd.openxmlformats-officedocument.presentationml.slide+xml"/>
  <Override PartName="/ppt/slideLayouts/slideLayout39.xml" ContentType="application/vnd.openxmlformats-officedocument.presentationml.slideLayout+xml"/>
  <Override PartName="/ppt/slideLayouts/slideLayout86.xml" ContentType="application/vnd.openxmlformats-officedocument.presentationml.slideLayout+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102.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Layouts/slideLayout64.xml" ContentType="application/vnd.openxmlformats-officedocument.presentationml.slideLayout+xml"/>
  <Override PartName="/ppt/slideLayouts/slideLayout75.xml" ContentType="application/vnd.openxmlformats-officedocument.presentationml.slideLayout+xml"/>
  <Override PartName="/ppt/slides/slide43.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slideLayouts/slideLayout53.xml" ContentType="application/vnd.openxmlformats-officedocument.presentationml.slideLayout+xml"/>
  <Override PartName="/ppt/slides/slide32.xml" ContentType="application/vnd.openxmlformats-officedocument.presentationml.slide+xml"/>
  <Override PartName="/ppt/slideLayouts/slideLayout42.xml" ContentType="application/vnd.openxmlformats-officedocument.presentationml.slideLayout+xml"/>
  <Override PartName="/ppt/slides/slide10.xml" ContentType="application/vnd.openxmlformats-officedocument.presentationml.slide+xml"/>
  <Override PartName="/ppt/slides/slide21.xml" ContentType="application/vnd.openxmlformats-officedocument.presentationml.slide+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slides/slide129.xml" ContentType="application/vnd.openxmlformats-officedocument.presentationml.slide+xml"/>
  <Override PartName="/ppt/slides/slide118.xml" ContentType="application/vnd.openxmlformats-officedocument.presentationml.slide+xml"/>
  <Override PartName="/ppt/slideMasters/slideMaster4.xml" ContentType="application/vnd.openxmlformats-officedocument.presentationml.slideMaster+xml"/>
  <Override PartName="/ppt/slides/slide9.xml" ContentType="application/vnd.openxmlformats-officedocument.presentationml.slide+xml"/>
  <Override PartName="/ppt/slides/slide59.xml" ContentType="application/vnd.openxmlformats-officedocument.presentationml.slide+xml"/>
  <Override PartName="/ppt/slides/slide107.xml" ContentType="application/vnd.openxmlformats-officedocument.presentationml.slide+xml"/>
  <Override PartName="/ppt/slides/slide143.xml" ContentType="application/vnd.openxmlformats-officedocument.presentationml.slide+xml"/>
  <Override PartName="/ppt/viewProps.xml" ContentType="application/vnd.openxmlformats-officedocument.presentationml.viewProps+xml"/>
  <Override PartName="/ppt/theme/theme6.xml" ContentType="application/vnd.openxmlformats-officedocument.theme+xml"/>
  <Override PartName="/ppt/slideLayouts/slideLayout69.xml" ContentType="application/vnd.openxmlformats-officedocument.presentationml.slideLayout+xml"/>
  <Override PartName="/ppt/slides/slide48.xml" ContentType="application/vnd.openxmlformats-officedocument.presentationml.slide+xml"/>
  <Override PartName="/ppt/slides/slide95.xml" ContentType="application/vnd.openxmlformats-officedocument.presentationml.slide+xml"/>
  <Override PartName="/ppt/slides/slide132.xml" ContentType="application/vnd.openxmlformats-officedocument.presentationml.slide+xml"/>
  <Override PartName="/ppt/slideLayouts/slideLayout58.xml" ContentType="application/vnd.openxmlformats-officedocument.presentationml.slideLayout+xml"/>
  <Override PartName="/ppt/slides/slide26.xml" ContentType="application/vnd.openxmlformats-officedocument.presentationml.slide+xml"/>
  <Override PartName="/ppt/slides/slide37.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121.xml" ContentType="application/vnd.openxmlformats-officedocument.presentationml.slide+xml"/>
  <Override PartName="/ppt/presProps.xml" ContentType="application/vnd.openxmlformats-officedocument.presentationml.presProps+xml"/>
  <Override PartName="/ppt/slideLayouts/slideLayout36.xml" ContentType="application/vnd.openxmlformats-officedocument.presentationml.slideLayout+xml"/>
  <Override PartName="/ppt/slideLayouts/slideLayout47.xml" ContentType="application/vnd.openxmlformats-officedocument.presentationml.slideLayout+xml"/>
  <Override PartName="/ppt/slideLayouts/slideLayout83.xml" ContentType="application/vnd.openxmlformats-officedocument.presentationml.slideLayout+xml"/>
  <Override PartName="/ppt/slideLayouts/slideLayout94.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62.xml" ContentType="application/vnd.openxmlformats-officedocument.presentationml.slide+xml"/>
  <Override PartName="/ppt/slides/slide110.xml" ContentType="application/vnd.openxmlformats-officedocument.presentationml.slide+xml"/>
  <Override PartName="/ppt/slideLayouts/slideLayout3.xml" ContentType="application/vnd.openxmlformats-officedocument.presentationml.slideLayout+xml"/>
  <Override PartName="/ppt/slideLayouts/slideLayout25.xml" ContentType="application/vnd.openxmlformats-officedocument.presentationml.slideLayout+xml"/>
  <Override PartName="/ppt/slideLayouts/slideLayout72.xml" ContentType="application/vnd.openxmlformats-officedocument.presentationml.slideLayout+xml"/>
  <Override PartName="/ppt/slides/slide51.xml" ContentType="application/vnd.openxmlformats-officedocument.presentationml.slide+xml"/>
  <Override PartName="/ppt/slideLayouts/slideLayout14.xml" ContentType="application/vnd.openxmlformats-officedocument.presentationml.slideLayout+xml"/>
  <Override PartName="/ppt/slideLayouts/slideLayout61.xml" ContentType="application/vnd.openxmlformats-officedocument.presentationml.slideLayout+xml"/>
  <Override PartName="/ppt/slides/slide40.xml" ContentType="application/vnd.openxmlformats-officedocument.presentationml.slide+xml"/>
  <Override PartName="/ppt/slideLayouts/slideLayout50.xml" ContentType="application/vnd.openxmlformats-officedocument.presentationml.slideLayout+xml"/>
  <Override PartName="/ppt/slideMasters/slideMaster9.xml" ContentType="application/vnd.openxmlformats-officedocument.presentationml.slideMaster+xml"/>
  <Override PartName="/ppt/slides/slide148.xml" ContentType="application/vnd.openxmlformats-officedocument.presentationml.slide+xml"/>
  <Override PartName="/ppt/slides/slide89.xml" ContentType="application/vnd.openxmlformats-officedocument.presentationml.slide+xml"/>
  <Override PartName="/ppt/slides/slide126.xml" ContentType="application/vnd.openxmlformats-officedocument.presentationml.slide+xml"/>
  <Override PartName="/ppt/slides/slide137.xml" ContentType="application/vnd.openxmlformats-officedocument.presentationml.slide+xml"/>
  <Override PartName="/ppt/slideLayouts/slideLayout99.xml" ContentType="application/vnd.openxmlformats-officedocument.presentationml.slideLayout+xml"/>
  <Override PartName="/ppt/slides/slide78.xml" ContentType="application/vnd.openxmlformats-officedocument.presentationml.slide+xml"/>
  <Override PartName="/ppt/slides/slide115.xml" ContentType="application/vnd.openxmlformats-officedocument.presentationml.slide+xml"/>
  <Override PartName="/ppt/slideLayouts/slideLayout88.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56" r:id="rId1"/>
    <p:sldMasterId id="2147483788" r:id="rId2"/>
    <p:sldMasterId id="2147483800" r:id="rId3"/>
    <p:sldMasterId id="2147483836" r:id="rId4"/>
    <p:sldMasterId id="2147483848" r:id="rId5"/>
    <p:sldMasterId id="2147483896" r:id="rId6"/>
    <p:sldMasterId id="2147483920" r:id="rId7"/>
    <p:sldMasterId id="2147483932" r:id="rId8"/>
    <p:sldMasterId id="2147483944" r:id="rId9"/>
  </p:sldMasterIdLst>
  <p:notesMasterIdLst>
    <p:notesMasterId r:id="rId163"/>
  </p:notesMasterIdLst>
  <p:sldIdLst>
    <p:sldId id="256" r:id="rId10"/>
    <p:sldId id="277" r:id="rId11"/>
    <p:sldId id="414" r:id="rId12"/>
    <p:sldId id="278" r:id="rId13"/>
    <p:sldId id="415" r:id="rId14"/>
    <p:sldId id="279" r:id="rId15"/>
    <p:sldId id="281" r:id="rId16"/>
    <p:sldId id="557" r:id="rId17"/>
    <p:sldId id="280" r:id="rId18"/>
    <p:sldId id="283" r:id="rId19"/>
    <p:sldId id="682" r:id="rId20"/>
    <p:sldId id="428" r:id="rId21"/>
    <p:sldId id="429" r:id="rId22"/>
    <p:sldId id="430" r:id="rId23"/>
    <p:sldId id="357" r:id="rId24"/>
    <p:sldId id="300" r:id="rId25"/>
    <p:sldId id="683" r:id="rId26"/>
    <p:sldId id="459" r:id="rId27"/>
    <p:sldId id="617" r:id="rId28"/>
    <p:sldId id="460" r:id="rId29"/>
    <p:sldId id="461" r:id="rId30"/>
    <p:sldId id="462" r:id="rId31"/>
    <p:sldId id="463" r:id="rId32"/>
    <p:sldId id="464" r:id="rId33"/>
    <p:sldId id="465" r:id="rId34"/>
    <p:sldId id="466" r:id="rId35"/>
    <p:sldId id="467" r:id="rId36"/>
    <p:sldId id="583" r:id="rId37"/>
    <p:sldId id="468" r:id="rId38"/>
    <p:sldId id="477" r:id="rId39"/>
    <p:sldId id="478" r:id="rId40"/>
    <p:sldId id="479" r:id="rId41"/>
    <p:sldId id="480" r:id="rId42"/>
    <p:sldId id="481" r:id="rId43"/>
    <p:sldId id="482" r:id="rId44"/>
    <p:sldId id="483" r:id="rId45"/>
    <p:sldId id="484" r:id="rId46"/>
    <p:sldId id="485" r:id="rId47"/>
    <p:sldId id="486" r:id="rId48"/>
    <p:sldId id="585" r:id="rId49"/>
    <p:sldId id="586" r:id="rId50"/>
    <p:sldId id="587" r:id="rId51"/>
    <p:sldId id="487" r:id="rId52"/>
    <p:sldId id="685" r:id="rId53"/>
    <p:sldId id="686" r:id="rId54"/>
    <p:sldId id="687" r:id="rId55"/>
    <p:sldId id="688" r:id="rId56"/>
    <p:sldId id="689" r:id="rId57"/>
    <p:sldId id="690" r:id="rId58"/>
    <p:sldId id="691" r:id="rId59"/>
    <p:sldId id="692" r:id="rId60"/>
    <p:sldId id="693" r:id="rId61"/>
    <p:sldId id="694" r:id="rId62"/>
    <p:sldId id="695" r:id="rId63"/>
    <p:sldId id="684" r:id="rId64"/>
    <p:sldId id="492" r:id="rId65"/>
    <p:sldId id="495" r:id="rId66"/>
    <p:sldId id="496" r:id="rId67"/>
    <p:sldId id="493" r:id="rId68"/>
    <p:sldId id="494" r:id="rId69"/>
    <p:sldId id="497" r:id="rId70"/>
    <p:sldId id="616" r:id="rId71"/>
    <p:sldId id="498" r:id="rId72"/>
    <p:sldId id="499" r:id="rId73"/>
    <p:sldId id="500" r:id="rId74"/>
    <p:sldId id="501" r:id="rId75"/>
    <p:sldId id="502" r:id="rId76"/>
    <p:sldId id="503" r:id="rId77"/>
    <p:sldId id="504" r:id="rId78"/>
    <p:sldId id="505" r:id="rId79"/>
    <p:sldId id="588" r:id="rId80"/>
    <p:sldId id="589" r:id="rId81"/>
    <p:sldId id="510" r:id="rId82"/>
    <p:sldId id="511" r:id="rId83"/>
    <p:sldId id="512" r:id="rId84"/>
    <p:sldId id="513" r:id="rId85"/>
    <p:sldId id="515" r:id="rId86"/>
    <p:sldId id="535" r:id="rId87"/>
    <p:sldId id="409" r:id="rId88"/>
    <p:sldId id="410" r:id="rId89"/>
    <p:sldId id="411" r:id="rId90"/>
    <p:sldId id="412" r:id="rId91"/>
    <p:sldId id="570" r:id="rId92"/>
    <p:sldId id="536" r:id="rId93"/>
    <p:sldId id="582" r:id="rId94"/>
    <p:sldId id="580" r:id="rId95"/>
    <p:sldId id="581" r:id="rId96"/>
    <p:sldId id="593" r:id="rId97"/>
    <p:sldId id="594" r:id="rId98"/>
    <p:sldId id="595" r:id="rId99"/>
    <p:sldId id="538" r:id="rId100"/>
    <p:sldId id="643" r:id="rId101"/>
    <p:sldId id="627" r:id="rId102"/>
    <p:sldId id="628" r:id="rId103"/>
    <p:sldId id="316" r:id="rId104"/>
    <p:sldId id="331" r:id="rId105"/>
    <p:sldId id="332" r:id="rId106"/>
    <p:sldId id="629" r:id="rId107"/>
    <p:sldId id="630" r:id="rId108"/>
    <p:sldId id="631" r:id="rId109"/>
    <p:sldId id="632" r:id="rId110"/>
    <p:sldId id="633" r:id="rId111"/>
    <p:sldId id="541" r:id="rId112"/>
    <p:sldId id="599" r:id="rId113"/>
    <p:sldId id="600" r:id="rId114"/>
    <p:sldId id="601" r:id="rId115"/>
    <p:sldId id="335" r:id="rId116"/>
    <p:sldId id="544" r:id="rId117"/>
    <p:sldId id="547" r:id="rId118"/>
    <p:sldId id="602" r:id="rId119"/>
    <p:sldId id="548" r:id="rId120"/>
    <p:sldId id="546" r:id="rId121"/>
    <p:sldId id="604" r:id="rId122"/>
    <p:sldId id="605" r:id="rId123"/>
    <p:sldId id="606" r:id="rId124"/>
    <p:sldId id="549" r:id="rId125"/>
    <p:sldId id="550" r:id="rId126"/>
    <p:sldId id="551" r:id="rId127"/>
    <p:sldId id="552" r:id="rId128"/>
    <p:sldId id="607" r:id="rId129"/>
    <p:sldId id="641" r:id="rId130"/>
    <p:sldId id="642" r:id="rId131"/>
    <p:sldId id="644" r:id="rId132"/>
    <p:sldId id="566" r:id="rId133"/>
    <p:sldId id="645" r:id="rId134"/>
    <p:sldId id="646" r:id="rId135"/>
    <p:sldId id="647" r:id="rId136"/>
    <p:sldId id="648" r:id="rId137"/>
    <p:sldId id="649" r:id="rId138"/>
    <p:sldId id="696" r:id="rId139"/>
    <p:sldId id="553" r:id="rId140"/>
    <p:sldId id="554" r:id="rId141"/>
    <p:sldId id="318" r:id="rId142"/>
    <p:sldId id="319" r:id="rId143"/>
    <p:sldId id="320" r:id="rId144"/>
    <p:sldId id="321" r:id="rId145"/>
    <p:sldId id="338" r:id="rId146"/>
    <p:sldId id="625" r:id="rId147"/>
    <p:sldId id="665" r:id="rId148"/>
    <p:sldId id="666" r:id="rId149"/>
    <p:sldId id="667" r:id="rId150"/>
    <p:sldId id="669" r:id="rId151"/>
    <p:sldId id="670" r:id="rId152"/>
    <p:sldId id="672" r:id="rId153"/>
    <p:sldId id="673" r:id="rId154"/>
    <p:sldId id="675" r:id="rId155"/>
    <p:sldId id="677" r:id="rId156"/>
    <p:sldId id="678" r:id="rId157"/>
    <p:sldId id="679" r:id="rId158"/>
    <p:sldId id="664" r:id="rId159"/>
    <p:sldId id="621" r:id="rId160"/>
    <p:sldId id="624" r:id="rId161"/>
    <p:sldId id="276" r:id="rId162"/>
  </p:sldIdLst>
  <p:sldSz cx="9144000" cy="6858000" type="screen4x3"/>
  <p:notesSz cx="6858000" cy="9144000"/>
  <p:defaultTextStyle>
    <a:defPPr>
      <a:defRPr lang="en-US"/>
    </a:defPPr>
    <a:lvl1pPr algn="l" rtl="0" eaLnBrk="0" fontAlgn="base" hangingPunct="0">
      <a:spcBef>
        <a:spcPct val="0"/>
      </a:spcBef>
      <a:spcAft>
        <a:spcPct val="0"/>
      </a:spcAft>
      <a:defRPr b="1" kern="1200">
        <a:solidFill>
          <a:schemeClr val="hlink"/>
        </a:solidFill>
        <a:latin typeface="Arial" charset="0"/>
        <a:ea typeface="+mn-ea"/>
        <a:cs typeface="+mn-cs"/>
      </a:defRPr>
    </a:lvl1pPr>
    <a:lvl2pPr marL="457200" algn="l" rtl="0" eaLnBrk="0" fontAlgn="base" hangingPunct="0">
      <a:spcBef>
        <a:spcPct val="0"/>
      </a:spcBef>
      <a:spcAft>
        <a:spcPct val="0"/>
      </a:spcAft>
      <a:defRPr b="1" kern="1200">
        <a:solidFill>
          <a:schemeClr val="hlink"/>
        </a:solidFill>
        <a:latin typeface="Arial" charset="0"/>
        <a:ea typeface="+mn-ea"/>
        <a:cs typeface="+mn-cs"/>
      </a:defRPr>
    </a:lvl2pPr>
    <a:lvl3pPr marL="914400" algn="l" rtl="0" eaLnBrk="0" fontAlgn="base" hangingPunct="0">
      <a:spcBef>
        <a:spcPct val="0"/>
      </a:spcBef>
      <a:spcAft>
        <a:spcPct val="0"/>
      </a:spcAft>
      <a:defRPr b="1" kern="1200">
        <a:solidFill>
          <a:schemeClr val="hlink"/>
        </a:solidFill>
        <a:latin typeface="Arial" charset="0"/>
        <a:ea typeface="+mn-ea"/>
        <a:cs typeface="+mn-cs"/>
      </a:defRPr>
    </a:lvl3pPr>
    <a:lvl4pPr marL="1371600" algn="l" rtl="0" eaLnBrk="0" fontAlgn="base" hangingPunct="0">
      <a:spcBef>
        <a:spcPct val="0"/>
      </a:spcBef>
      <a:spcAft>
        <a:spcPct val="0"/>
      </a:spcAft>
      <a:defRPr b="1" kern="1200">
        <a:solidFill>
          <a:schemeClr val="hlink"/>
        </a:solidFill>
        <a:latin typeface="Arial" charset="0"/>
        <a:ea typeface="+mn-ea"/>
        <a:cs typeface="+mn-cs"/>
      </a:defRPr>
    </a:lvl4pPr>
    <a:lvl5pPr marL="1828800" algn="l" rtl="0" eaLnBrk="0" fontAlgn="base" hangingPunct="0">
      <a:spcBef>
        <a:spcPct val="0"/>
      </a:spcBef>
      <a:spcAft>
        <a:spcPct val="0"/>
      </a:spcAft>
      <a:defRPr b="1" kern="1200">
        <a:solidFill>
          <a:schemeClr val="hlink"/>
        </a:solidFill>
        <a:latin typeface="Arial" charset="0"/>
        <a:ea typeface="+mn-ea"/>
        <a:cs typeface="+mn-cs"/>
      </a:defRPr>
    </a:lvl5pPr>
    <a:lvl6pPr marL="2286000" algn="l" defTabSz="914400" rtl="0" eaLnBrk="1" latinLnBrk="0" hangingPunct="1">
      <a:defRPr b="1" kern="1200">
        <a:solidFill>
          <a:schemeClr val="hlink"/>
        </a:solidFill>
        <a:latin typeface="Arial" charset="0"/>
        <a:ea typeface="+mn-ea"/>
        <a:cs typeface="+mn-cs"/>
      </a:defRPr>
    </a:lvl6pPr>
    <a:lvl7pPr marL="2743200" algn="l" defTabSz="914400" rtl="0" eaLnBrk="1" latinLnBrk="0" hangingPunct="1">
      <a:defRPr b="1" kern="1200">
        <a:solidFill>
          <a:schemeClr val="hlink"/>
        </a:solidFill>
        <a:latin typeface="Arial" charset="0"/>
        <a:ea typeface="+mn-ea"/>
        <a:cs typeface="+mn-cs"/>
      </a:defRPr>
    </a:lvl7pPr>
    <a:lvl8pPr marL="3200400" algn="l" defTabSz="914400" rtl="0" eaLnBrk="1" latinLnBrk="0" hangingPunct="1">
      <a:defRPr b="1" kern="1200">
        <a:solidFill>
          <a:schemeClr val="hlink"/>
        </a:solidFill>
        <a:latin typeface="Arial" charset="0"/>
        <a:ea typeface="+mn-ea"/>
        <a:cs typeface="+mn-cs"/>
      </a:defRPr>
    </a:lvl8pPr>
    <a:lvl9pPr marL="3657600" algn="l" defTabSz="914400" rtl="0" eaLnBrk="1" latinLnBrk="0" hangingPunct="1">
      <a:defRPr b="1" kern="1200">
        <a:solidFill>
          <a:schemeClr val="hlink"/>
        </a:solidFill>
        <a:latin typeface="Arial" charset="0"/>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FFFF00"/>
    <a:srgbClr val="CC0000"/>
    <a:srgbClr val="FF9933"/>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6984" autoAdjust="0"/>
    <p:restoredTop sz="93625" autoAdjust="0"/>
  </p:normalViewPr>
  <p:slideViewPr>
    <p:cSldViewPr>
      <p:cViewPr varScale="1">
        <p:scale>
          <a:sx n="66" d="100"/>
          <a:sy n="66" d="100"/>
        </p:scale>
        <p:origin x="-1440" y="-96"/>
      </p:cViewPr>
      <p:guideLst>
        <p:guide orient="horz" pos="2160"/>
        <p:guide pos="2880"/>
      </p:guideLst>
    </p:cSldViewPr>
  </p:slideViewPr>
  <p:notesTextViewPr>
    <p:cViewPr>
      <p:scale>
        <a:sx n="100" d="100"/>
        <a:sy n="100" d="100"/>
      </p:scale>
      <p:origin x="0" y="0"/>
    </p:cViewPr>
  </p:notesTextViewPr>
  <p:sorterViewPr>
    <p:cViewPr>
      <p:scale>
        <a:sx n="66" d="100"/>
        <a:sy n="66" d="100"/>
      </p:scale>
      <p:origin x="0" y="1548"/>
    </p:cViewPr>
  </p:sorterViewPr>
  <p:gridSpacing cx="73736200" cy="73736200"/>
</p:viewPr>
</file>

<file path=ppt/_rels/presentation.xml.rels><?xml version="1.0" encoding="UTF-8" standalone="yes"?>
<Relationships xmlns="http://schemas.openxmlformats.org/package/2006/relationships"><Relationship Id="rId26" Type="http://schemas.openxmlformats.org/officeDocument/2006/relationships/slide" Target="slides/slide17.xml"/><Relationship Id="rId117" Type="http://schemas.openxmlformats.org/officeDocument/2006/relationships/slide" Target="slides/slide108.xml"/><Relationship Id="rId21" Type="http://schemas.openxmlformats.org/officeDocument/2006/relationships/slide" Target="slides/slide12.xml"/><Relationship Id="rId42" Type="http://schemas.openxmlformats.org/officeDocument/2006/relationships/slide" Target="slides/slide33.xml"/><Relationship Id="rId47" Type="http://schemas.openxmlformats.org/officeDocument/2006/relationships/slide" Target="slides/slide38.xml"/><Relationship Id="rId63" Type="http://schemas.openxmlformats.org/officeDocument/2006/relationships/slide" Target="slides/slide54.xml"/><Relationship Id="rId68" Type="http://schemas.openxmlformats.org/officeDocument/2006/relationships/slide" Target="slides/slide59.xml"/><Relationship Id="rId84" Type="http://schemas.openxmlformats.org/officeDocument/2006/relationships/slide" Target="slides/slide75.xml"/><Relationship Id="rId89" Type="http://schemas.openxmlformats.org/officeDocument/2006/relationships/slide" Target="slides/slide80.xml"/><Relationship Id="rId112" Type="http://schemas.openxmlformats.org/officeDocument/2006/relationships/slide" Target="slides/slide103.xml"/><Relationship Id="rId133" Type="http://schemas.openxmlformats.org/officeDocument/2006/relationships/slide" Target="slides/slide124.xml"/><Relationship Id="rId138" Type="http://schemas.openxmlformats.org/officeDocument/2006/relationships/slide" Target="slides/slide129.xml"/><Relationship Id="rId154" Type="http://schemas.openxmlformats.org/officeDocument/2006/relationships/slide" Target="slides/slide145.xml"/><Relationship Id="rId159" Type="http://schemas.openxmlformats.org/officeDocument/2006/relationships/slide" Target="slides/slide150.xml"/><Relationship Id="rId16" Type="http://schemas.openxmlformats.org/officeDocument/2006/relationships/slide" Target="slides/slide7.xml"/><Relationship Id="rId107" Type="http://schemas.openxmlformats.org/officeDocument/2006/relationships/slide" Target="slides/slide98.xml"/><Relationship Id="rId11" Type="http://schemas.openxmlformats.org/officeDocument/2006/relationships/slide" Target="slides/slide2.xml"/><Relationship Id="rId32" Type="http://schemas.openxmlformats.org/officeDocument/2006/relationships/slide" Target="slides/slide23.xml"/><Relationship Id="rId37" Type="http://schemas.openxmlformats.org/officeDocument/2006/relationships/slide" Target="slides/slide28.xml"/><Relationship Id="rId53" Type="http://schemas.openxmlformats.org/officeDocument/2006/relationships/slide" Target="slides/slide44.xml"/><Relationship Id="rId58" Type="http://schemas.openxmlformats.org/officeDocument/2006/relationships/slide" Target="slides/slide49.xml"/><Relationship Id="rId74" Type="http://schemas.openxmlformats.org/officeDocument/2006/relationships/slide" Target="slides/slide65.xml"/><Relationship Id="rId79" Type="http://schemas.openxmlformats.org/officeDocument/2006/relationships/slide" Target="slides/slide70.xml"/><Relationship Id="rId102" Type="http://schemas.openxmlformats.org/officeDocument/2006/relationships/slide" Target="slides/slide93.xml"/><Relationship Id="rId123" Type="http://schemas.openxmlformats.org/officeDocument/2006/relationships/slide" Target="slides/slide114.xml"/><Relationship Id="rId128" Type="http://schemas.openxmlformats.org/officeDocument/2006/relationships/slide" Target="slides/slide119.xml"/><Relationship Id="rId144" Type="http://schemas.openxmlformats.org/officeDocument/2006/relationships/slide" Target="slides/slide135.xml"/><Relationship Id="rId149" Type="http://schemas.openxmlformats.org/officeDocument/2006/relationships/slide" Target="slides/slide140.xml"/><Relationship Id="rId5" Type="http://schemas.openxmlformats.org/officeDocument/2006/relationships/slideMaster" Target="slideMasters/slideMaster5.xml"/><Relationship Id="rId90" Type="http://schemas.openxmlformats.org/officeDocument/2006/relationships/slide" Target="slides/slide81.xml"/><Relationship Id="rId95" Type="http://schemas.openxmlformats.org/officeDocument/2006/relationships/slide" Target="slides/slide86.xml"/><Relationship Id="rId160" Type="http://schemas.openxmlformats.org/officeDocument/2006/relationships/slide" Target="slides/slide151.xml"/><Relationship Id="rId165" Type="http://schemas.openxmlformats.org/officeDocument/2006/relationships/viewProps" Target="viewProps.xml"/><Relationship Id="rId22" Type="http://schemas.openxmlformats.org/officeDocument/2006/relationships/slide" Target="slides/slide13.xml"/><Relationship Id="rId27" Type="http://schemas.openxmlformats.org/officeDocument/2006/relationships/slide" Target="slides/slide18.xml"/><Relationship Id="rId43" Type="http://schemas.openxmlformats.org/officeDocument/2006/relationships/slide" Target="slides/slide34.xml"/><Relationship Id="rId48" Type="http://schemas.openxmlformats.org/officeDocument/2006/relationships/slide" Target="slides/slide39.xml"/><Relationship Id="rId64" Type="http://schemas.openxmlformats.org/officeDocument/2006/relationships/slide" Target="slides/slide55.xml"/><Relationship Id="rId69" Type="http://schemas.openxmlformats.org/officeDocument/2006/relationships/slide" Target="slides/slide60.xml"/><Relationship Id="rId113" Type="http://schemas.openxmlformats.org/officeDocument/2006/relationships/slide" Target="slides/slide104.xml"/><Relationship Id="rId118" Type="http://schemas.openxmlformats.org/officeDocument/2006/relationships/slide" Target="slides/slide109.xml"/><Relationship Id="rId134" Type="http://schemas.openxmlformats.org/officeDocument/2006/relationships/slide" Target="slides/slide125.xml"/><Relationship Id="rId139" Type="http://schemas.openxmlformats.org/officeDocument/2006/relationships/slide" Target="slides/slide130.xml"/><Relationship Id="rId80" Type="http://schemas.openxmlformats.org/officeDocument/2006/relationships/slide" Target="slides/slide71.xml"/><Relationship Id="rId85" Type="http://schemas.openxmlformats.org/officeDocument/2006/relationships/slide" Target="slides/slide76.xml"/><Relationship Id="rId150" Type="http://schemas.openxmlformats.org/officeDocument/2006/relationships/slide" Target="slides/slide141.xml"/><Relationship Id="rId155" Type="http://schemas.openxmlformats.org/officeDocument/2006/relationships/slide" Target="slides/slide146.xml"/><Relationship Id="rId12" Type="http://schemas.openxmlformats.org/officeDocument/2006/relationships/slide" Target="slides/slide3.xml"/><Relationship Id="rId17" Type="http://schemas.openxmlformats.org/officeDocument/2006/relationships/slide" Target="slides/slide8.xml"/><Relationship Id="rId33" Type="http://schemas.openxmlformats.org/officeDocument/2006/relationships/slide" Target="slides/slide24.xml"/><Relationship Id="rId38" Type="http://schemas.openxmlformats.org/officeDocument/2006/relationships/slide" Target="slides/slide29.xml"/><Relationship Id="rId59" Type="http://schemas.openxmlformats.org/officeDocument/2006/relationships/slide" Target="slides/slide50.xml"/><Relationship Id="rId103" Type="http://schemas.openxmlformats.org/officeDocument/2006/relationships/slide" Target="slides/slide94.xml"/><Relationship Id="rId108" Type="http://schemas.openxmlformats.org/officeDocument/2006/relationships/slide" Target="slides/slide99.xml"/><Relationship Id="rId124" Type="http://schemas.openxmlformats.org/officeDocument/2006/relationships/slide" Target="slides/slide115.xml"/><Relationship Id="rId129" Type="http://schemas.openxmlformats.org/officeDocument/2006/relationships/slide" Target="slides/slide120.xml"/><Relationship Id="rId54" Type="http://schemas.openxmlformats.org/officeDocument/2006/relationships/slide" Target="slides/slide45.xml"/><Relationship Id="rId70" Type="http://schemas.openxmlformats.org/officeDocument/2006/relationships/slide" Target="slides/slide61.xml"/><Relationship Id="rId75" Type="http://schemas.openxmlformats.org/officeDocument/2006/relationships/slide" Target="slides/slide66.xml"/><Relationship Id="rId91" Type="http://schemas.openxmlformats.org/officeDocument/2006/relationships/slide" Target="slides/slide82.xml"/><Relationship Id="rId96" Type="http://schemas.openxmlformats.org/officeDocument/2006/relationships/slide" Target="slides/slide87.xml"/><Relationship Id="rId140" Type="http://schemas.openxmlformats.org/officeDocument/2006/relationships/slide" Target="slides/slide131.xml"/><Relationship Id="rId145" Type="http://schemas.openxmlformats.org/officeDocument/2006/relationships/slide" Target="slides/slide136.xml"/><Relationship Id="rId161" Type="http://schemas.openxmlformats.org/officeDocument/2006/relationships/slide" Target="slides/slide152.xml"/><Relationship Id="rId16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6.xml"/><Relationship Id="rId23" Type="http://schemas.openxmlformats.org/officeDocument/2006/relationships/slide" Target="slides/slide14.xml"/><Relationship Id="rId28" Type="http://schemas.openxmlformats.org/officeDocument/2006/relationships/slide" Target="slides/slide19.xml"/><Relationship Id="rId36" Type="http://schemas.openxmlformats.org/officeDocument/2006/relationships/slide" Target="slides/slide27.xml"/><Relationship Id="rId49" Type="http://schemas.openxmlformats.org/officeDocument/2006/relationships/slide" Target="slides/slide40.xml"/><Relationship Id="rId57" Type="http://schemas.openxmlformats.org/officeDocument/2006/relationships/slide" Target="slides/slide48.xml"/><Relationship Id="rId106" Type="http://schemas.openxmlformats.org/officeDocument/2006/relationships/slide" Target="slides/slide97.xml"/><Relationship Id="rId114" Type="http://schemas.openxmlformats.org/officeDocument/2006/relationships/slide" Target="slides/slide105.xml"/><Relationship Id="rId119" Type="http://schemas.openxmlformats.org/officeDocument/2006/relationships/slide" Target="slides/slide110.xml"/><Relationship Id="rId127" Type="http://schemas.openxmlformats.org/officeDocument/2006/relationships/slide" Target="slides/slide118.xml"/><Relationship Id="rId10" Type="http://schemas.openxmlformats.org/officeDocument/2006/relationships/slide" Target="slides/slide1.xml"/><Relationship Id="rId31" Type="http://schemas.openxmlformats.org/officeDocument/2006/relationships/slide" Target="slides/slide22.xml"/><Relationship Id="rId44" Type="http://schemas.openxmlformats.org/officeDocument/2006/relationships/slide" Target="slides/slide35.xml"/><Relationship Id="rId52" Type="http://schemas.openxmlformats.org/officeDocument/2006/relationships/slide" Target="slides/slide43.xml"/><Relationship Id="rId60" Type="http://schemas.openxmlformats.org/officeDocument/2006/relationships/slide" Target="slides/slide51.xml"/><Relationship Id="rId65" Type="http://schemas.openxmlformats.org/officeDocument/2006/relationships/slide" Target="slides/slide56.xml"/><Relationship Id="rId73" Type="http://schemas.openxmlformats.org/officeDocument/2006/relationships/slide" Target="slides/slide64.xml"/><Relationship Id="rId78" Type="http://schemas.openxmlformats.org/officeDocument/2006/relationships/slide" Target="slides/slide69.xml"/><Relationship Id="rId81" Type="http://schemas.openxmlformats.org/officeDocument/2006/relationships/slide" Target="slides/slide72.xml"/><Relationship Id="rId86" Type="http://schemas.openxmlformats.org/officeDocument/2006/relationships/slide" Target="slides/slide77.xml"/><Relationship Id="rId94" Type="http://schemas.openxmlformats.org/officeDocument/2006/relationships/slide" Target="slides/slide85.xml"/><Relationship Id="rId99" Type="http://schemas.openxmlformats.org/officeDocument/2006/relationships/slide" Target="slides/slide90.xml"/><Relationship Id="rId101" Type="http://schemas.openxmlformats.org/officeDocument/2006/relationships/slide" Target="slides/slide92.xml"/><Relationship Id="rId122" Type="http://schemas.openxmlformats.org/officeDocument/2006/relationships/slide" Target="slides/slide113.xml"/><Relationship Id="rId130" Type="http://schemas.openxmlformats.org/officeDocument/2006/relationships/slide" Target="slides/slide121.xml"/><Relationship Id="rId135" Type="http://schemas.openxmlformats.org/officeDocument/2006/relationships/slide" Target="slides/slide126.xml"/><Relationship Id="rId143" Type="http://schemas.openxmlformats.org/officeDocument/2006/relationships/slide" Target="slides/slide134.xml"/><Relationship Id="rId148" Type="http://schemas.openxmlformats.org/officeDocument/2006/relationships/slide" Target="slides/slide139.xml"/><Relationship Id="rId151" Type="http://schemas.openxmlformats.org/officeDocument/2006/relationships/slide" Target="slides/slide142.xml"/><Relationship Id="rId156" Type="http://schemas.openxmlformats.org/officeDocument/2006/relationships/slide" Target="slides/slide147.xml"/><Relationship Id="rId164" Type="http://schemas.openxmlformats.org/officeDocument/2006/relationships/presProps" Target="presProps.xml"/><Relationship Id="rId4" Type="http://schemas.openxmlformats.org/officeDocument/2006/relationships/slideMaster" Target="slideMasters/slideMaster4.xml"/><Relationship Id="rId9" Type="http://schemas.openxmlformats.org/officeDocument/2006/relationships/slideMaster" Target="slideMasters/slideMaster9.xml"/><Relationship Id="rId13" Type="http://schemas.openxmlformats.org/officeDocument/2006/relationships/slide" Target="slides/slide4.xml"/><Relationship Id="rId18" Type="http://schemas.openxmlformats.org/officeDocument/2006/relationships/slide" Target="slides/slide9.xml"/><Relationship Id="rId39" Type="http://schemas.openxmlformats.org/officeDocument/2006/relationships/slide" Target="slides/slide30.xml"/><Relationship Id="rId109" Type="http://schemas.openxmlformats.org/officeDocument/2006/relationships/slide" Target="slides/slide100.xml"/><Relationship Id="rId34" Type="http://schemas.openxmlformats.org/officeDocument/2006/relationships/slide" Target="slides/slide25.xml"/><Relationship Id="rId50" Type="http://schemas.openxmlformats.org/officeDocument/2006/relationships/slide" Target="slides/slide41.xml"/><Relationship Id="rId55" Type="http://schemas.openxmlformats.org/officeDocument/2006/relationships/slide" Target="slides/slide46.xml"/><Relationship Id="rId76" Type="http://schemas.openxmlformats.org/officeDocument/2006/relationships/slide" Target="slides/slide67.xml"/><Relationship Id="rId97" Type="http://schemas.openxmlformats.org/officeDocument/2006/relationships/slide" Target="slides/slide88.xml"/><Relationship Id="rId104" Type="http://schemas.openxmlformats.org/officeDocument/2006/relationships/slide" Target="slides/slide95.xml"/><Relationship Id="rId120" Type="http://schemas.openxmlformats.org/officeDocument/2006/relationships/slide" Target="slides/slide111.xml"/><Relationship Id="rId125" Type="http://schemas.openxmlformats.org/officeDocument/2006/relationships/slide" Target="slides/slide116.xml"/><Relationship Id="rId141" Type="http://schemas.openxmlformats.org/officeDocument/2006/relationships/slide" Target="slides/slide132.xml"/><Relationship Id="rId146" Type="http://schemas.openxmlformats.org/officeDocument/2006/relationships/slide" Target="slides/slide137.xml"/><Relationship Id="rId167" Type="http://schemas.openxmlformats.org/officeDocument/2006/relationships/tableStyles" Target="tableStyles.xml"/><Relationship Id="rId7" Type="http://schemas.openxmlformats.org/officeDocument/2006/relationships/slideMaster" Target="slideMasters/slideMaster7.xml"/><Relationship Id="rId71" Type="http://schemas.openxmlformats.org/officeDocument/2006/relationships/slide" Target="slides/slide62.xml"/><Relationship Id="rId92" Type="http://schemas.openxmlformats.org/officeDocument/2006/relationships/slide" Target="slides/slide83.xml"/><Relationship Id="rId162" Type="http://schemas.openxmlformats.org/officeDocument/2006/relationships/slide" Target="slides/slide153.xml"/><Relationship Id="rId2" Type="http://schemas.openxmlformats.org/officeDocument/2006/relationships/slideMaster" Target="slideMasters/slideMaster2.xml"/><Relationship Id="rId29" Type="http://schemas.openxmlformats.org/officeDocument/2006/relationships/slide" Target="slides/slide20.xml"/><Relationship Id="rId24" Type="http://schemas.openxmlformats.org/officeDocument/2006/relationships/slide" Target="slides/slide15.xml"/><Relationship Id="rId40" Type="http://schemas.openxmlformats.org/officeDocument/2006/relationships/slide" Target="slides/slide31.xml"/><Relationship Id="rId45" Type="http://schemas.openxmlformats.org/officeDocument/2006/relationships/slide" Target="slides/slide36.xml"/><Relationship Id="rId66" Type="http://schemas.openxmlformats.org/officeDocument/2006/relationships/slide" Target="slides/slide57.xml"/><Relationship Id="rId87" Type="http://schemas.openxmlformats.org/officeDocument/2006/relationships/slide" Target="slides/slide78.xml"/><Relationship Id="rId110" Type="http://schemas.openxmlformats.org/officeDocument/2006/relationships/slide" Target="slides/slide101.xml"/><Relationship Id="rId115" Type="http://schemas.openxmlformats.org/officeDocument/2006/relationships/slide" Target="slides/slide106.xml"/><Relationship Id="rId131" Type="http://schemas.openxmlformats.org/officeDocument/2006/relationships/slide" Target="slides/slide122.xml"/><Relationship Id="rId136" Type="http://schemas.openxmlformats.org/officeDocument/2006/relationships/slide" Target="slides/slide127.xml"/><Relationship Id="rId157" Type="http://schemas.openxmlformats.org/officeDocument/2006/relationships/slide" Target="slides/slide148.xml"/><Relationship Id="rId61" Type="http://schemas.openxmlformats.org/officeDocument/2006/relationships/slide" Target="slides/slide52.xml"/><Relationship Id="rId82" Type="http://schemas.openxmlformats.org/officeDocument/2006/relationships/slide" Target="slides/slide73.xml"/><Relationship Id="rId152" Type="http://schemas.openxmlformats.org/officeDocument/2006/relationships/slide" Target="slides/slide143.xml"/><Relationship Id="rId19" Type="http://schemas.openxmlformats.org/officeDocument/2006/relationships/slide" Target="slides/slide10.xml"/><Relationship Id="rId14" Type="http://schemas.openxmlformats.org/officeDocument/2006/relationships/slide" Target="slides/slide5.xml"/><Relationship Id="rId30" Type="http://schemas.openxmlformats.org/officeDocument/2006/relationships/slide" Target="slides/slide21.xml"/><Relationship Id="rId35" Type="http://schemas.openxmlformats.org/officeDocument/2006/relationships/slide" Target="slides/slide26.xml"/><Relationship Id="rId56" Type="http://schemas.openxmlformats.org/officeDocument/2006/relationships/slide" Target="slides/slide47.xml"/><Relationship Id="rId77" Type="http://schemas.openxmlformats.org/officeDocument/2006/relationships/slide" Target="slides/slide68.xml"/><Relationship Id="rId100" Type="http://schemas.openxmlformats.org/officeDocument/2006/relationships/slide" Target="slides/slide91.xml"/><Relationship Id="rId105" Type="http://schemas.openxmlformats.org/officeDocument/2006/relationships/slide" Target="slides/slide96.xml"/><Relationship Id="rId126" Type="http://schemas.openxmlformats.org/officeDocument/2006/relationships/slide" Target="slides/slide117.xml"/><Relationship Id="rId147" Type="http://schemas.openxmlformats.org/officeDocument/2006/relationships/slide" Target="slides/slide138.xml"/><Relationship Id="rId8" Type="http://schemas.openxmlformats.org/officeDocument/2006/relationships/slideMaster" Target="slideMasters/slideMaster8.xml"/><Relationship Id="rId51" Type="http://schemas.openxmlformats.org/officeDocument/2006/relationships/slide" Target="slides/slide42.xml"/><Relationship Id="rId72" Type="http://schemas.openxmlformats.org/officeDocument/2006/relationships/slide" Target="slides/slide63.xml"/><Relationship Id="rId93" Type="http://schemas.openxmlformats.org/officeDocument/2006/relationships/slide" Target="slides/slide84.xml"/><Relationship Id="rId98" Type="http://schemas.openxmlformats.org/officeDocument/2006/relationships/slide" Target="slides/slide89.xml"/><Relationship Id="rId121" Type="http://schemas.openxmlformats.org/officeDocument/2006/relationships/slide" Target="slides/slide112.xml"/><Relationship Id="rId142" Type="http://schemas.openxmlformats.org/officeDocument/2006/relationships/slide" Target="slides/slide133.xml"/><Relationship Id="rId163" Type="http://schemas.openxmlformats.org/officeDocument/2006/relationships/notesMaster" Target="notesMasters/notesMaster1.xml"/><Relationship Id="rId3" Type="http://schemas.openxmlformats.org/officeDocument/2006/relationships/slideMaster" Target="slideMasters/slideMaster3.xml"/><Relationship Id="rId25" Type="http://schemas.openxmlformats.org/officeDocument/2006/relationships/slide" Target="slides/slide16.xml"/><Relationship Id="rId46" Type="http://schemas.openxmlformats.org/officeDocument/2006/relationships/slide" Target="slides/slide37.xml"/><Relationship Id="rId67" Type="http://schemas.openxmlformats.org/officeDocument/2006/relationships/slide" Target="slides/slide58.xml"/><Relationship Id="rId116" Type="http://schemas.openxmlformats.org/officeDocument/2006/relationships/slide" Target="slides/slide107.xml"/><Relationship Id="rId137" Type="http://schemas.openxmlformats.org/officeDocument/2006/relationships/slide" Target="slides/slide128.xml"/><Relationship Id="rId158" Type="http://schemas.openxmlformats.org/officeDocument/2006/relationships/slide" Target="slides/slide149.xml"/><Relationship Id="rId20" Type="http://schemas.openxmlformats.org/officeDocument/2006/relationships/slide" Target="slides/slide11.xml"/><Relationship Id="rId41" Type="http://schemas.openxmlformats.org/officeDocument/2006/relationships/slide" Target="slides/slide32.xml"/><Relationship Id="rId62" Type="http://schemas.openxmlformats.org/officeDocument/2006/relationships/slide" Target="slides/slide53.xml"/><Relationship Id="rId83" Type="http://schemas.openxmlformats.org/officeDocument/2006/relationships/slide" Target="slides/slide74.xml"/><Relationship Id="rId88" Type="http://schemas.openxmlformats.org/officeDocument/2006/relationships/slide" Target="slides/slide79.xml"/><Relationship Id="rId111" Type="http://schemas.openxmlformats.org/officeDocument/2006/relationships/slide" Target="slides/slide102.xml"/><Relationship Id="rId132" Type="http://schemas.openxmlformats.org/officeDocument/2006/relationships/slide" Target="slides/slide123.xml"/><Relationship Id="rId153" Type="http://schemas.openxmlformats.org/officeDocument/2006/relationships/slide" Target="slides/slide14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0.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0354"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200" b="0">
                <a:solidFill>
                  <a:schemeClr val="tx1"/>
                </a:solidFill>
              </a:defRPr>
            </a:lvl1pPr>
          </a:lstStyle>
          <a:p>
            <a:pPr>
              <a:defRPr/>
            </a:pPr>
            <a:endParaRPr lang="zh-CN" altLang="en-US"/>
          </a:p>
        </p:txBody>
      </p:sp>
      <p:sp>
        <p:nvSpPr>
          <p:cNvPr id="100355"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b="0">
                <a:solidFill>
                  <a:schemeClr val="tx1"/>
                </a:solidFill>
              </a:defRPr>
            </a:lvl1pPr>
          </a:lstStyle>
          <a:p>
            <a:pPr>
              <a:defRPr/>
            </a:pPr>
            <a:endParaRPr lang="en-US" altLang="zh-CN"/>
          </a:p>
        </p:txBody>
      </p:sp>
      <p:sp>
        <p:nvSpPr>
          <p:cNvPr id="120836"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100357"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100358"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b="0">
                <a:solidFill>
                  <a:schemeClr val="tx1"/>
                </a:solidFill>
              </a:defRPr>
            </a:lvl1pPr>
          </a:lstStyle>
          <a:p>
            <a:pPr>
              <a:defRPr/>
            </a:pPr>
            <a:endParaRPr lang="en-US" altLang="zh-CN"/>
          </a:p>
        </p:txBody>
      </p:sp>
      <p:sp>
        <p:nvSpPr>
          <p:cNvPr id="100359"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b="0">
                <a:solidFill>
                  <a:schemeClr val="tx1"/>
                </a:solidFill>
              </a:defRPr>
            </a:lvl1pPr>
          </a:lstStyle>
          <a:p>
            <a:pPr>
              <a:defRPr/>
            </a:pPr>
            <a:fld id="{C48A8E5A-DCB8-4992-B257-B6ABD531F079}" type="slidenum">
              <a:rPr lang="zh-CN" altLang="en-US"/>
              <a:pPr>
                <a:defRPr/>
              </a:pPr>
              <a:t>‹#›</a:t>
            </a:fld>
            <a:endParaRPr lang="en-US" altLang="zh-CN"/>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宋体" pitchFamily="2" charset="-122"/>
        <a:cs typeface="+mn-cs"/>
      </a:defRPr>
    </a:lvl1pPr>
    <a:lvl2pPr marL="457200" algn="l" rtl="0" eaLnBrk="0" fontAlgn="base" hangingPunct="0">
      <a:spcBef>
        <a:spcPct val="30000"/>
      </a:spcBef>
      <a:spcAft>
        <a:spcPct val="0"/>
      </a:spcAft>
      <a:defRPr sz="1200" kern="1200">
        <a:solidFill>
          <a:schemeClr val="tx1"/>
        </a:solidFill>
        <a:latin typeface="Arial" charset="0"/>
        <a:ea typeface="宋体" pitchFamily="2" charset="-122"/>
        <a:cs typeface="+mn-cs"/>
      </a:defRPr>
    </a:lvl2pPr>
    <a:lvl3pPr marL="914400" algn="l" rtl="0" eaLnBrk="0" fontAlgn="base" hangingPunct="0">
      <a:spcBef>
        <a:spcPct val="30000"/>
      </a:spcBef>
      <a:spcAft>
        <a:spcPct val="0"/>
      </a:spcAft>
      <a:defRPr sz="1200" kern="1200">
        <a:solidFill>
          <a:schemeClr val="tx1"/>
        </a:solidFill>
        <a:latin typeface="Arial" charset="0"/>
        <a:ea typeface="宋体" pitchFamily="2" charset="-122"/>
        <a:cs typeface="+mn-cs"/>
      </a:defRPr>
    </a:lvl3pPr>
    <a:lvl4pPr marL="1371600" algn="l" rtl="0" eaLnBrk="0" fontAlgn="base" hangingPunct="0">
      <a:spcBef>
        <a:spcPct val="30000"/>
      </a:spcBef>
      <a:spcAft>
        <a:spcPct val="0"/>
      </a:spcAft>
      <a:defRPr sz="1200" kern="1200">
        <a:solidFill>
          <a:schemeClr val="tx1"/>
        </a:solidFill>
        <a:latin typeface="Arial" charset="0"/>
        <a:ea typeface="宋体" pitchFamily="2" charset="-122"/>
        <a:cs typeface="+mn-cs"/>
      </a:defRPr>
    </a:lvl4pPr>
    <a:lvl5pPr marL="1828800" algn="l" rtl="0" eaLnBrk="0" fontAlgn="base" hangingPunct="0">
      <a:spcBef>
        <a:spcPct val="30000"/>
      </a:spcBef>
      <a:spcAft>
        <a:spcPct val="0"/>
      </a:spcAft>
      <a:defRPr sz="1200" kern="1200">
        <a:solidFill>
          <a:schemeClr val="tx1"/>
        </a:solidFill>
        <a:latin typeface="Arial"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5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7"/>
          <p:cNvSpPr>
            <a:spLocks noGrp="1" noChangeArrowheads="1"/>
          </p:cNvSpPr>
          <p:nvPr>
            <p:ph type="sldNum" sz="quarter" idx="5"/>
          </p:nvPr>
        </p:nvSpPr>
        <p:spPr>
          <a:noFill/>
        </p:spPr>
        <p:txBody>
          <a:bodyPr/>
          <a:lstStyle/>
          <a:p>
            <a:fld id="{6F0A493F-D9E7-42FC-A259-4F233A2852C9}" type="slidenum">
              <a:rPr lang="zh-CN" altLang="en-US" smtClean="0"/>
              <a:pPr/>
              <a:t>1</a:t>
            </a:fld>
            <a:endParaRPr lang="en-US" altLang="zh-CN"/>
          </a:p>
        </p:txBody>
      </p:sp>
      <p:sp>
        <p:nvSpPr>
          <p:cNvPr id="121859" name="Rectangle 2"/>
          <p:cNvSpPr>
            <a:spLocks noGrp="1" noRot="1" noChangeAspect="1" noChangeArrowheads="1" noTextEdit="1"/>
          </p:cNvSpPr>
          <p:nvPr>
            <p:ph type="sldImg"/>
          </p:nvPr>
        </p:nvSpPr>
        <p:spPr>
          <a:ln/>
        </p:spPr>
      </p:sp>
      <p:sp>
        <p:nvSpPr>
          <p:cNvPr id="121860" name="Rectangle 3"/>
          <p:cNvSpPr>
            <a:spLocks noGrp="1" noChangeArrowheads="1"/>
          </p:cNvSpPr>
          <p:nvPr>
            <p:ph type="body" idx="1"/>
          </p:nvPr>
        </p:nvSpPr>
        <p:spPr>
          <a:noFill/>
          <a:ln/>
        </p:spPr>
        <p:txBody>
          <a:bodyPr/>
          <a:lstStyle/>
          <a:p>
            <a:pPr eaLnBrk="1" hangingPunct="1"/>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7"/>
          <p:cNvSpPr>
            <a:spLocks noGrp="1" noChangeArrowheads="1"/>
          </p:cNvSpPr>
          <p:nvPr>
            <p:ph type="sldNum" sz="quarter" idx="5"/>
          </p:nvPr>
        </p:nvSpPr>
        <p:spPr>
          <a:noFill/>
        </p:spPr>
        <p:txBody>
          <a:bodyPr/>
          <a:lstStyle/>
          <a:p>
            <a:fld id="{C46058DD-F279-4BF8-856F-33B019199A08}" type="slidenum">
              <a:rPr lang="zh-CN" altLang="en-US" smtClean="0"/>
              <a:pPr/>
              <a:t>153</a:t>
            </a:fld>
            <a:endParaRPr lang="en-US" altLang="zh-CN"/>
          </a:p>
        </p:txBody>
      </p:sp>
      <p:sp>
        <p:nvSpPr>
          <p:cNvPr id="122883" name="Rectangle 2"/>
          <p:cNvSpPr>
            <a:spLocks noGrp="1" noRot="1" noChangeAspect="1" noChangeArrowheads="1" noTextEdit="1"/>
          </p:cNvSpPr>
          <p:nvPr>
            <p:ph type="sldImg"/>
          </p:nvPr>
        </p:nvSpPr>
        <p:spPr>
          <a:ln/>
        </p:spPr>
      </p:sp>
      <p:sp>
        <p:nvSpPr>
          <p:cNvPr id="122884" name="Rectangle 3"/>
          <p:cNvSpPr>
            <a:spLocks noGrp="1" noChangeArrowheads="1"/>
          </p:cNvSpPr>
          <p:nvPr>
            <p:ph type="body" idx="1"/>
          </p:nvPr>
        </p:nvSpPr>
        <p:spPr>
          <a:noFill/>
          <a:ln/>
        </p:spPr>
        <p:txBody>
          <a:bodyPr/>
          <a:lstStyle/>
          <a:p>
            <a:pPr eaLnBrk="1" hangingPunct="1"/>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9.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4" name="Rectangle 2"/>
          <p:cNvSpPr>
            <a:spLocks noChangeArrowheads="1"/>
          </p:cNvSpPr>
          <p:nvPr/>
        </p:nvSpPr>
        <p:spPr bwMode="ltGray">
          <a:xfrm>
            <a:off x="0" y="6611938"/>
            <a:ext cx="9144000" cy="260350"/>
          </a:xfrm>
          <a:prstGeom prst="rect">
            <a:avLst/>
          </a:prstGeom>
          <a:solidFill>
            <a:schemeClr val="accent2"/>
          </a:solidFill>
          <a:ln w="9525">
            <a:noFill/>
            <a:miter lim="800000"/>
            <a:headEnd/>
            <a:tailEnd/>
          </a:ln>
          <a:effectLst/>
        </p:spPr>
        <p:txBody>
          <a:bodyPr wrap="none" anchor="ctr"/>
          <a:lstStyle/>
          <a:p>
            <a:pPr>
              <a:defRPr/>
            </a:pPr>
            <a:endParaRPr lang="zh-CN" altLang="en-US">
              <a:ea typeface="宋体" pitchFamily="2" charset="-122"/>
            </a:endParaRPr>
          </a:p>
        </p:txBody>
      </p:sp>
      <p:pic>
        <p:nvPicPr>
          <p:cNvPr id="5" name="Picture 3"/>
          <p:cNvPicPr>
            <a:picLocks noChangeAspect="1" noChangeArrowheads="1"/>
          </p:cNvPicPr>
          <p:nvPr/>
        </p:nvPicPr>
        <p:blipFill>
          <a:blip r:embed="rId2" cstate="print"/>
          <a:srcRect/>
          <a:stretch>
            <a:fillRect/>
          </a:stretch>
        </p:blipFill>
        <p:spPr bwMode="auto">
          <a:xfrm>
            <a:off x="0" y="0"/>
            <a:ext cx="9144000" cy="5373688"/>
          </a:xfrm>
          <a:prstGeom prst="rect">
            <a:avLst/>
          </a:prstGeom>
          <a:noFill/>
          <a:ln w="9525">
            <a:noFill/>
            <a:miter lim="800000"/>
            <a:headEnd/>
            <a:tailEnd/>
          </a:ln>
        </p:spPr>
      </p:pic>
      <p:sp>
        <p:nvSpPr>
          <p:cNvPr id="370692" name="Rectangle 4"/>
          <p:cNvSpPr>
            <a:spLocks noGrp="1" noChangeArrowheads="1"/>
          </p:cNvSpPr>
          <p:nvPr>
            <p:ph type="subTitle" idx="1"/>
          </p:nvPr>
        </p:nvSpPr>
        <p:spPr bwMode="gray">
          <a:xfrm>
            <a:off x="1371600" y="5867400"/>
            <a:ext cx="6553200" cy="533400"/>
          </a:xfrm>
        </p:spPr>
        <p:txBody>
          <a:bodyPr/>
          <a:lstStyle>
            <a:lvl1pPr marL="0" indent="0" algn="ctr">
              <a:buFont typeface="Wingdings" pitchFamily="2" charset="2"/>
              <a:buNone/>
              <a:defRPr/>
            </a:lvl1pPr>
          </a:lstStyle>
          <a:p>
            <a:r>
              <a:rPr lang="en-US" altLang="zh-CN"/>
              <a:t>Click to edit Master subtitle style</a:t>
            </a:r>
          </a:p>
        </p:txBody>
      </p:sp>
      <p:sp>
        <p:nvSpPr>
          <p:cNvPr id="370693" name="Rectangle 5"/>
          <p:cNvSpPr>
            <a:spLocks noGrp="1" noChangeArrowheads="1"/>
          </p:cNvSpPr>
          <p:nvPr>
            <p:ph type="ctrTitle" sz="quarter"/>
          </p:nvPr>
        </p:nvSpPr>
        <p:spPr bwMode="gray">
          <a:xfrm>
            <a:off x="0" y="4868863"/>
            <a:ext cx="9144000" cy="720725"/>
          </a:xfrm>
          <a:gradFill rotWithShape="1">
            <a:gsLst>
              <a:gs pos="0">
                <a:schemeClr val="tx1">
                  <a:gamma/>
                  <a:shade val="46275"/>
                  <a:invGamma/>
                </a:schemeClr>
              </a:gs>
              <a:gs pos="50000">
                <a:schemeClr val="tx1"/>
              </a:gs>
              <a:gs pos="100000">
                <a:schemeClr val="tx1">
                  <a:gamma/>
                  <a:shade val="46275"/>
                  <a:invGamma/>
                </a:schemeClr>
              </a:gs>
            </a:gsLst>
            <a:lin ang="0" scaled="1"/>
          </a:gradFill>
        </p:spPr>
        <p:txBody>
          <a:bodyPr/>
          <a:lstStyle>
            <a:lvl1pPr>
              <a:defRPr/>
            </a:lvl1pPr>
          </a:lstStyle>
          <a:p>
            <a:r>
              <a:rPr lang="en-US" altLang="ko-KR"/>
              <a:t>Click to edit Master title</a:t>
            </a:r>
            <a:br>
              <a:rPr lang="en-US" altLang="ko-KR"/>
            </a:br>
            <a:r>
              <a:rPr lang="en-US" altLang="ko-KR"/>
              <a:t> style</a:t>
            </a:r>
          </a:p>
        </p:txBody>
      </p:sp>
      <p:sp>
        <p:nvSpPr>
          <p:cNvPr id="6" name="Rectangle 6"/>
          <p:cNvSpPr>
            <a:spLocks noGrp="1" noChangeArrowheads="1"/>
          </p:cNvSpPr>
          <p:nvPr>
            <p:ph type="dt" sz="half" idx="10"/>
          </p:nvPr>
        </p:nvSpPr>
        <p:spPr/>
        <p:txBody>
          <a:bodyPr/>
          <a:lstStyle>
            <a:lvl1pPr algn="l">
              <a:defRPr/>
            </a:lvl1pPr>
          </a:lstStyle>
          <a:p>
            <a:pPr>
              <a:defRPr/>
            </a:pPr>
            <a:r>
              <a:rPr lang="en-US" altLang="zh-CN" dirty="0"/>
              <a:t>www.bjzghzbx.com                                                                                                                                                                      </a:t>
            </a:r>
            <a:r>
              <a:rPr lang="zh-CN" altLang="en-US" dirty="0"/>
              <a:t> </a:t>
            </a:r>
            <a:endParaRPr lang="en-US" altLang="zh-CN" dirty="0"/>
          </a:p>
        </p:txBody>
      </p:sp>
    </p:spTree>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6"/>
          <p:cNvSpPr>
            <a:spLocks noGrp="1" noChangeArrowheads="1"/>
          </p:cNvSpPr>
          <p:nvPr>
            <p:ph type="dt" sz="half" idx="10"/>
          </p:nvPr>
        </p:nvSpPr>
        <p:spPr>
          <a:ln/>
        </p:spPr>
        <p:txBody>
          <a:bodyPr/>
          <a:lstStyle>
            <a:lvl1pPr>
              <a:defRPr/>
            </a:lvl1pPr>
          </a:lstStyle>
          <a:p>
            <a:pPr>
              <a:defRPr/>
            </a:pPr>
            <a:r>
              <a:rPr lang="en-US" altLang="zh-CN" dirty="0"/>
              <a:t>www.bjzghzbx.com                                                                                                                                                                      </a:t>
            </a:r>
            <a:fld id="{DAB7EAD8-5F64-4966-9209-2398F567666B}" type="slidenum">
              <a:rPr lang="zh-CN" altLang="en-US"/>
              <a:pPr>
                <a:defRPr/>
              </a:pPr>
              <a:t>‹#›</a:t>
            </a:fld>
            <a:endParaRPr lang="en-US" altLang="zh-CN" dirty="0"/>
          </a:p>
        </p:txBody>
      </p:sp>
    </p:spTree>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48450" y="152400"/>
            <a:ext cx="2114550" cy="6248400"/>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304800" y="152400"/>
            <a:ext cx="6191250" cy="6248400"/>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6"/>
          <p:cNvSpPr>
            <a:spLocks noGrp="1" noChangeArrowheads="1"/>
          </p:cNvSpPr>
          <p:nvPr>
            <p:ph type="dt" sz="half" idx="10"/>
          </p:nvPr>
        </p:nvSpPr>
        <p:spPr>
          <a:ln/>
        </p:spPr>
        <p:txBody>
          <a:bodyPr/>
          <a:lstStyle>
            <a:lvl1pPr>
              <a:defRPr/>
            </a:lvl1pPr>
          </a:lstStyle>
          <a:p>
            <a:pPr>
              <a:defRPr/>
            </a:pPr>
            <a:r>
              <a:rPr lang="en-US" altLang="zh-CN" dirty="0"/>
              <a:t>www.bjzghzbx.com                                                                                                                                                                      </a:t>
            </a:r>
            <a:fld id="{9456F67D-CEA8-4E08-9014-9BF76C4F33C5}" type="slidenum">
              <a:rPr lang="zh-CN" altLang="en-US"/>
              <a:pPr>
                <a:defRPr/>
              </a:pPr>
              <a:t>‹#›</a:t>
            </a:fld>
            <a:endParaRPr lang="en-US" altLang="zh-CN" dirty="0"/>
          </a:p>
        </p:txBody>
      </p:sp>
    </p:spTree>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4" name="Rectangle 2"/>
          <p:cNvSpPr>
            <a:spLocks noChangeArrowheads="1"/>
          </p:cNvSpPr>
          <p:nvPr/>
        </p:nvSpPr>
        <p:spPr bwMode="ltGray">
          <a:xfrm>
            <a:off x="0" y="6611938"/>
            <a:ext cx="9144000" cy="260350"/>
          </a:xfrm>
          <a:prstGeom prst="rect">
            <a:avLst/>
          </a:prstGeom>
          <a:solidFill>
            <a:schemeClr val="accent2"/>
          </a:solidFill>
          <a:ln w="9525">
            <a:noFill/>
            <a:miter lim="800000"/>
            <a:headEnd/>
            <a:tailEnd/>
          </a:ln>
          <a:effectLst/>
        </p:spPr>
        <p:txBody>
          <a:bodyPr wrap="none" anchor="ctr"/>
          <a:lstStyle/>
          <a:p>
            <a:pPr>
              <a:defRPr/>
            </a:pPr>
            <a:endParaRPr lang="zh-CN" altLang="en-US">
              <a:solidFill>
                <a:srgbClr val="6699FF"/>
              </a:solidFill>
              <a:ea typeface="宋体" pitchFamily="2" charset="-122"/>
            </a:endParaRPr>
          </a:p>
        </p:txBody>
      </p:sp>
      <p:pic>
        <p:nvPicPr>
          <p:cNvPr id="5" name="Picture 3"/>
          <p:cNvPicPr>
            <a:picLocks noChangeAspect="1" noChangeArrowheads="1"/>
          </p:cNvPicPr>
          <p:nvPr/>
        </p:nvPicPr>
        <p:blipFill>
          <a:blip r:embed="rId2" cstate="print"/>
          <a:srcRect/>
          <a:stretch>
            <a:fillRect/>
          </a:stretch>
        </p:blipFill>
        <p:spPr bwMode="auto">
          <a:xfrm>
            <a:off x="0" y="0"/>
            <a:ext cx="9144000" cy="5373688"/>
          </a:xfrm>
          <a:prstGeom prst="rect">
            <a:avLst/>
          </a:prstGeom>
          <a:noFill/>
          <a:ln w="9525">
            <a:noFill/>
            <a:miter lim="800000"/>
            <a:headEnd/>
            <a:tailEnd/>
          </a:ln>
        </p:spPr>
      </p:pic>
      <p:sp>
        <p:nvSpPr>
          <p:cNvPr id="370692" name="Rectangle 4"/>
          <p:cNvSpPr>
            <a:spLocks noGrp="1" noChangeArrowheads="1"/>
          </p:cNvSpPr>
          <p:nvPr>
            <p:ph type="subTitle" idx="1"/>
          </p:nvPr>
        </p:nvSpPr>
        <p:spPr bwMode="gray">
          <a:xfrm>
            <a:off x="1371600" y="5867400"/>
            <a:ext cx="6553200" cy="533400"/>
          </a:xfrm>
        </p:spPr>
        <p:txBody>
          <a:bodyPr/>
          <a:lstStyle>
            <a:lvl1pPr marL="0" indent="0" algn="ctr">
              <a:buFont typeface="Wingdings" pitchFamily="2" charset="2"/>
              <a:buNone/>
              <a:defRPr/>
            </a:lvl1pPr>
          </a:lstStyle>
          <a:p>
            <a:r>
              <a:rPr lang="en-US" altLang="zh-CN"/>
              <a:t>Click to edit Master subtitle style</a:t>
            </a:r>
          </a:p>
        </p:txBody>
      </p:sp>
      <p:sp>
        <p:nvSpPr>
          <p:cNvPr id="370693" name="Rectangle 5"/>
          <p:cNvSpPr>
            <a:spLocks noGrp="1" noChangeArrowheads="1"/>
          </p:cNvSpPr>
          <p:nvPr>
            <p:ph type="ctrTitle" sz="quarter"/>
          </p:nvPr>
        </p:nvSpPr>
        <p:spPr bwMode="gray">
          <a:xfrm>
            <a:off x="0" y="4868863"/>
            <a:ext cx="9144000" cy="720725"/>
          </a:xfrm>
          <a:gradFill rotWithShape="1">
            <a:gsLst>
              <a:gs pos="0">
                <a:schemeClr val="tx1">
                  <a:gamma/>
                  <a:shade val="46275"/>
                  <a:invGamma/>
                </a:schemeClr>
              </a:gs>
              <a:gs pos="50000">
                <a:schemeClr val="tx1"/>
              </a:gs>
              <a:gs pos="100000">
                <a:schemeClr val="tx1">
                  <a:gamma/>
                  <a:shade val="46275"/>
                  <a:invGamma/>
                </a:schemeClr>
              </a:gs>
            </a:gsLst>
            <a:lin ang="0" scaled="1"/>
          </a:gradFill>
        </p:spPr>
        <p:txBody>
          <a:bodyPr/>
          <a:lstStyle>
            <a:lvl1pPr>
              <a:defRPr/>
            </a:lvl1pPr>
          </a:lstStyle>
          <a:p>
            <a:r>
              <a:rPr lang="en-US" altLang="ko-KR"/>
              <a:t>Click to edit Master title</a:t>
            </a:r>
            <a:br>
              <a:rPr lang="en-US" altLang="ko-KR"/>
            </a:br>
            <a:r>
              <a:rPr lang="en-US" altLang="ko-KR"/>
              <a:t> style</a:t>
            </a:r>
          </a:p>
        </p:txBody>
      </p:sp>
      <p:sp>
        <p:nvSpPr>
          <p:cNvPr id="6" name="Rectangle 6"/>
          <p:cNvSpPr>
            <a:spLocks noGrp="1" noChangeArrowheads="1"/>
          </p:cNvSpPr>
          <p:nvPr>
            <p:ph type="dt" sz="half" idx="10"/>
          </p:nvPr>
        </p:nvSpPr>
        <p:spPr/>
        <p:txBody>
          <a:bodyPr/>
          <a:lstStyle>
            <a:lvl1pPr algn="l">
              <a:defRPr/>
            </a:lvl1pPr>
          </a:lstStyle>
          <a:p>
            <a:pPr>
              <a:defRPr/>
            </a:pPr>
            <a:r>
              <a:rPr lang="en-US" altLang="zh-CN" dirty="0">
                <a:solidFill>
                  <a:srgbClr val="FFFFFF"/>
                </a:solidFill>
              </a:rPr>
              <a:t>www.bjzghzbx.com                                                                                                                                                                      </a:t>
            </a:r>
            <a:r>
              <a:rPr lang="zh-CN" altLang="en-US" dirty="0">
                <a:solidFill>
                  <a:srgbClr val="FFFFFF"/>
                </a:solidFill>
              </a:rPr>
              <a:t> </a:t>
            </a:r>
            <a:endParaRPr lang="en-US" altLang="zh-CN" dirty="0">
              <a:solidFill>
                <a:srgbClr val="FFFFFF"/>
              </a:solidFill>
            </a:endParaRPr>
          </a:p>
        </p:txBody>
      </p:sp>
    </p:spTree>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6"/>
          <p:cNvSpPr>
            <a:spLocks noGrp="1" noChangeArrowheads="1"/>
          </p:cNvSpPr>
          <p:nvPr>
            <p:ph type="dt" sz="half" idx="10"/>
          </p:nvPr>
        </p:nvSpPr>
        <p:spPr>
          <a:ln/>
        </p:spPr>
        <p:txBody>
          <a:bodyPr/>
          <a:lstStyle>
            <a:lvl1pPr>
              <a:defRPr/>
            </a:lvl1pPr>
          </a:lstStyle>
          <a:p>
            <a:pPr>
              <a:defRPr/>
            </a:pPr>
            <a:r>
              <a:rPr lang="en-US" altLang="zh-CN" dirty="0">
                <a:solidFill>
                  <a:srgbClr val="FFFFFF"/>
                </a:solidFill>
              </a:rPr>
              <a:t>www.bjzghzbx.com                                                                                                                                                                      </a:t>
            </a:r>
            <a:fld id="{60111870-AA90-490C-A807-CED1C565F592}"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4" name="Rectangle 6"/>
          <p:cNvSpPr>
            <a:spLocks noGrp="1" noChangeArrowheads="1"/>
          </p:cNvSpPr>
          <p:nvPr>
            <p:ph type="dt" sz="half" idx="10"/>
          </p:nvPr>
        </p:nvSpPr>
        <p:spPr>
          <a:ln/>
        </p:spPr>
        <p:txBody>
          <a:bodyPr/>
          <a:lstStyle>
            <a:lvl1pPr>
              <a:defRPr/>
            </a:lvl1pPr>
          </a:lstStyle>
          <a:p>
            <a:pPr>
              <a:defRPr/>
            </a:pPr>
            <a:r>
              <a:rPr lang="en-US" altLang="zh-CN" dirty="0">
                <a:solidFill>
                  <a:srgbClr val="FFFFFF"/>
                </a:solidFill>
              </a:rPr>
              <a:t>www.bjzghzbx.com                                                                                                                                                                      </a:t>
            </a:r>
            <a:fld id="{1730240B-D774-4A5B-975F-8FAC8EEF4EF3}"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152525"/>
            <a:ext cx="4038600" cy="52482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152525"/>
            <a:ext cx="4038600" cy="52482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Rectangle 6"/>
          <p:cNvSpPr>
            <a:spLocks noGrp="1" noChangeArrowheads="1"/>
          </p:cNvSpPr>
          <p:nvPr>
            <p:ph type="dt" sz="half" idx="10"/>
          </p:nvPr>
        </p:nvSpPr>
        <p:spPr>
          <a:ln/>
        </p:spPr>
        <p:txBody>
          <a:bodyPr/>
          <a:lstStyle>
            <a:lvl1pPr>
              <a:defRPr/>
            </a:lvl1pPr>
          </a:lstStyle>
          <a:p>
            <a:pPr>
              <a:defRPr/>
            </a:pPr>
            <a:r>
              <a:rPr lang="en-US" altLang="zh-CN" dirty="0">
                <a:solidFill>
                  <a:srgbClr val="FFFFFF"/>
                </a:solidFill>
              </a:rPr>
              <a:t>www.bjzghzbx.com                                                                                                                                                                      </a:t>
            </a:r>
            <a:fld id="{6845D308-4927-4C9D-974F-FE7CB13F1AFC}"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Rectangle 6"/>
          <p:cNvSpPr>
            <a:spLocks noGrp="1" noChangeArrowheads="1"/>
          </p:cNvSpPr>
          <p:nvPr>
            <p:ph type="dt" sz="half" idx="10"/>
          </p:nvPr>
        </p:nvSpPr>
        <p:spPr>
          <a:ln/>
        </p:spPr>
        <p:txBody>
          <a:bodyPr/>
          <a:lstStyle>
            <a:lvl1pPr>
              <a:defRPr/>
            </a:lvl1pPr>
          </a:lstStyle>
          <a:p>
            <a:pPr>
              <a:defRPr/>
            </a:pPr>
            <a:r>
              <a:rPr lang="en-US" altLang="zh-CN" dirty="0">
                <a:solidFill>
                  <a:srgbClr val="FFFFFF"/>
                </a:solidFill>
              </a:rPr>
              <a:t>www.bjzghzbx.com                                                                                                                                                                      </a:t>
            </a:r>
            <a:fld id="{44EA8452-4BF2-44B9-8931-95287FC37002}"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Rectangle 6"/>
          <p:cNvSpPr>
            <a:spLocks noGrp="1" noChangeArrowheads="1"/>
          </p:cNvSpPr>
          <p:nvPr>
            <p:ph type="dt" sz="half" idx="10"/>
          </p:nvPr>
        </p:nvSpPr>
        <p:spPr>
          <a:ln/>
        </p:spPr>
        <p:txBody>
          <a:bodyPr/>
          <a:lstStyle>
            <a:lvl1pPr>
              <a:defRPr/>
            </a:lvl1pPr>
          </a:lstStyle>
          <a:p>
            <a:pPr>
              <a:defRPr/>
            </a:pPr>
            <a:r>
              <a:rPr lang="en-US" altLang="zh-CN" dirty="0">
                <a:solidFill>
                  <a:srgbClr val="FFFFFF"/>
                </a:solidFill>
              </a:rPr>
              <a:t>www.bjzghzbx.com                                                                                                                                                                      </a:t>
            </a:r>
            <a:fld id="{776247BC-5F02-4B08-8F4E-836E61035D2D}"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6"/>
          <p:cNvSpPr>
            <a:spLocks noGrp="1" noChangeArrowheads="1"/>
          </p:cNvSpPr>
          <p:nvPr>
            <p:ph type="dt" sz="half" idx="10"/>
          </p:nvPr>
        </p:nvSpPr>
        <p:spPr>
          <a:ln/>
        </p:spPr>
        <p:txBody>
          <a:bodyPr/>
          <a:lstStyle>
            <a:lvl1pPr>
              <a:defRPr/>
            </a:lvl1pPr>
          </a:lstStyle>
          <a:p>
            <a:pPr>
              <a:defRPr/>
            </a:pPr>
            <a:r>
              <a:rPr lang="en-US" altLang="zh-CN" dirty="0">
                <a:solidFill>
                  <a:srgbClr val="FFFFFF"/>
                </a:solidFill>
              </a:rPr>
              <a:t>www.bjzghzbx.com                                                                                                                                                                      </a:t>
            </a:r>
            <a:fld id="{1A7992A9-8956-46EF-A7A8-17D3B862A68F}"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6"/>
          <p:cNvSpPr>
            <a:spLocks noGrp="1" noChangeArrowheads="1"/>
          </p:cNvSpPr>
          <p:nvPr>
            <p:ph type="dt" sz="half" idx="10"/>
          </p:nvPr>
        </p:nvSpPr>
        <p:spPr>
          <a:ln/>
        </p:spPr>
        <p:txBody>
          <a:bodyPr/>
          <a:lstStyle>
            <a:lvl1pPr>
              <a:defRPr/>
            </a:lvl1pPr>
          </a:lstStyle>
          <a:p>
            <a:pPr>
              <a:defRPr/>
            </a:pPr>
            <a:r>
              <a:rPr lang="en-US" altLang="zh-CN" dirty="0">
                <a:solidFill>
                  <a:srgbClr val="FFFFFF"/>
                </a:solidFill>
              </a:rPr>
              <a:t>www.bjzghzbx.com                                                                                                                                                                      </a:t>
            </a:r>
            <a:fld id="{B8BC9CF6-6902-4CE0-9682-1ADE0A649B9F}"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6"/>
          <p:cNvSpPr>
            <a:spLocks noGrp="1" noChangeArrowheads="1"/>
          </p:cNvSpPr>
          <p:nvPr>
            <p:ph type="dt" sz="half" idx="10"/>
          </p:nvPr>
        </p:nvSpPr>
        <p:spPr>
          <a:ln/>
        </p:spPr>
        <p:txBody>
          <a:bodyPr/>
          <a:lstStyle>
            <a:lvl1pPr>
              <a:defRPr/>
            </a:lvl1pPr>
          </a:lstStyle>
          <a:p>
            <a:pPr>
              <a:defRPr/>
            </a:pPr>
            <a:r>
              <a:rPr lang="en-US" altLang="zh-CN" dirty="0"/>
              <a:t>www.bjzghzbx.com                                                                                                                                                                      </a:t>
            </a:r>
            <a:fld id="{60111870-AA90-490C-A807-CED1C565F592}" type="slidenum">
              <a:rPr lang="zh-CN" altLang="en-US"/>
              <a:pPr>
                <a:defRPr/>
              </a:pPr>
              <a:t>‹#›</a:t>
            </a:fld>
            <a:endParaRPr lang="en-US" altLang="zh-CN" dirty="0"/>
          </a:p>
        </p:txBody>
      </p:sp>
    </p:spTree>
  </p:cSld>
  <p:clrMapOvr>
    <a:masterClrMapping/>
  </p:clrMapOvr>
  <p:transition>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6"/>
          <p:cNvSpPr>
            <a:spLocks noGrp="1" noChangeArrowheads="1"/>
          </p:cNvSpPr>
          <p:nvPr>
            <p:ph type="dt" sz="half" idx="10"/>
          </p:nvPr>
        </p:nvSpPr>
        <p:spPr>
          <a:ln/>
        </p:spPr>
        <p:txBody>
          <a:bodyPr/>
          <a:lstStyle>
            <a:lvl1pPr>
              <a:defRPr/>
            </a:lvl1pPr>
          </a:lstStyle>
          <a:p>
            <a:pPr>
              <a:defRPr/>
            </a:pPr>
            <a:r>
              <a:rPr lang="en-US" altLang="zh-CN" dirty="0">
                <a:solidFill>
                  <a:srgbClr val="FFFFFF"/>
                </a:solidFill>
              </a:rPr>
              <a:t>www.bjzghzbx.com                                                                                                                                                                      </a:t>
            </a:r>
            <a:fld id="{9899E1C8-0E6C-47CB-9C8F-066517D9CE5A}"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6"/>
          <p:cNvSpPr>
            <a:spLocks noGrp="1" noChangeArrowheads="1"/>
          </p:cNvSpPr>
          <p:nvPr>
            <p:ph type="dt" sz="half" idx="10"/>
          </p:nvPr>
        </p:nvSpPr>
        <p:spPr>
          <a:ln/>
        </p:spPr>
        <p:txBody>
          <a:bodyPr/>
          <a:lstStyle>
            <a:lvl1pPr>
              <a:defRPr/>
            </a:lvl1pPr>
          </a:lstStyle>
          <a:p>
            <a:pPr>
              <a:defRPr/>
            </a:pPr>
            <a:r>
              <a:rPr lang="en-US" altLang="zh-CN" dirty="0">
                <a:solidFill>
                  <a:srgbClr val="FFFFFF"/>
                </a:solidFill>
              </a:rPr>
              <a:t>www.bjzghzbx.com                                                                                                                                                                      </a:t>
            </a:r>
            <a:fld id="{DAB7EAD8-5F64-4966-9209-2398F567666B}"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48450" y="152400"/>
            <a:ext cx="2114550" cy="6248400"/>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304800" y="152400"/>
            <a:ext cx="6191250" cy="6248400"/>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6"/>
          <p:cNvSpPr>
            <a:spLocks noGrp="1" noChangeArrowheads="1"/>
          </p:cNvSpPr>
          <p:nvPr>
            <p:ph type="dt" sz="half" idx="10"/>
          </p:nvPr>
        </p:nvSpPr>
        <p:spPr>
          <a:ln/>
        </p:spPr>
        <p:txBody>
          <a:bodyPr/>
          <a:lstStyle>
            <a:lvl1pPr>
              <a:defRPr/>
            </a:lvl1pPr>
          </a:lstStyle>
          <a:p>
            <a:pPr>
              <a:defRPr/>
            </a:pPr>
            <a:r>
              <a:rPr lang="en-US" altLang="zh-CN" dirty="0">
                <a:solidFill>
                  <a:srgbClr val="FFFFFF"/>
                </a:solidFill>
              </a:rPr>
              <a:t>www.bjzghzbx.com                                                                                                                                                                      </a:t>
            </a:r>
            <a:fld id="{9456F67D-CEA8-4E08-9014-9BF76C4F33C5}"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4" name="Rectangle 2"/>
          <p:cNvSpPr>
            <a:spLocks noChangeArrowheads="1"/>
          </p:cNvSpPr>
          <p:nvPr/>
        </p:nvSpPr>
        <p:spPr bwMode="ltGray">
          <a:xfrm>
            <a:off x="0" y="6611938"/>
            <a:ext cx="9144000" cy="260350"/>
          </a:xfrm>
          <a:prstGeom prst="rect">
            <a:avLst/>
          </a:prstGeom>
          <a:solidFill>
            <a:schemeClr val="accent2"/>
          </a:solidFill>
          <a:ln w="9525">
            <a:noFill/>
            <a:miter lim="800000"/>
            <a:headEnd/>
            <a:tailEnd/>
          </a:ln>
          <a:effectLst/>
        </p:spPr>
        <p:txBody>
          <a:bodyPr wrap="none" anchor="ctr"/>
          <a:lstStyle/>
          <a:p>
            <a:pPr>
              <a:defRPr/>
            </a:pPr>
            <a:endParaRPr lang="zh-CN" altLang="en-US">
              <a:solidFill>
                <a:srgbClr val="6699FF"/>
              </a:solidFill>
              <a:ea typeface="宋体" pitchFamily="2" charset="-122"/>
            </a:endParaRPr>
          </a:p>
        </p:txBody>
      </p:sp>
      <p:pic>
        <p:nvPicPr>
          <p:cNvPr id="5" name="Picture 3"/>
          <p:cNvPicPr>
            <a:picLocks noChangeAspect="1" noChangeArrowheads="1"/>
          </p:cNvPicPr>
          <p:nvPr/>
        </p:nvPicPr>
        <p:blipFill>
          <a:blip r:embed="rId2" cstate="print"/>
          <a:srcRect/>
          <a:stretch>
            <a:fillRect/>
          </a:stretch>
        </p:blipFill>
        <p:spPr bwMode="auto">
          <a:xfrm>
            <a:off x="0" y="0"/>
            <a:ext cx="9144000" cy="5373688"/>
          </a:xfrm>
          <a:prstGeom prst="rect">
            <a:avLst/>
          </a:prstGeom>
          <a:noFill/>
          <a:ln w="9525">
            <a:noFill/>
            <a:miter lim="800000"/>
            <a:headEnd/>
            <a:tailEnd/>
          </a:ln>
        </p:spPr>
      </p:pic>
      <p:sp>
        <p:nvSpPr>
          <p:cNvPr id="370692" name="Rectangle 4"/>
          <p:cNvSpPr>
            <a:spLocks noGrp="1" noChangeArrowheads="1"/>
          </p:cNvSpPr>
          <p:nvPr>
            <p:ph type="subTitle" idx="1"/>
          </p:nvPr>
        </p:nvSpPr>
        <p:spPr bwMode="gray">
          <a:xfrm>
            <a:off x="1371600" y="5867400"/>
            <a:ext cx="6553200" cy="533400"/>
          </a:xfrm>
        </p:spPr>
        <p:txBody>
          <a:bodyPr/>
          <a:lstStyle>
            <a:lvl1pPr marL="0" indent="0" algn="ctr">
              <a:buFont typeface="Wingdings" pitchFamily="2" charset="2"/>
              <a:buNone/>
              <a:defRPr/>
            </a:lvl1pPr>
          </a:lstStyle>
          <a:p>
            <a:r>
              <a:rPr lang="en-US" altLang="zh-CN"/>
              <a:t>Click to edit Master subtitle style</a:t>
            </a:r>
          </a:p>
        </p:txBody>
      </p:sp>
      <p:sp>
        <p:nvSpPr>
          <p:cNvPr id="370693" name="Rectangle 5"/>
          <p:cNvSpPr>
            <a:spLocks noGrp="1" noChangeArrowheads="1"/>
          </p:cNvSpPr>
          <p:nvPr>
            <p:ph type="ctrTitle" sz="quarter"/>
          </p:nvPr>
        </p:nvSpPr>
        <p:spPr bwMode="gray">
          <a:xfrm>
            <a:off x="0" y="4868863"/>
            <a:ext cx="9144000" cy="720725"/>
          </a:xfrm>
          <a:gradFill rotWithShape="1">
            <a:gsLst>
              <a:gs pos="0">
                <a:schemeClr val="tx1">
                  <a:gamma/>
                  <a:shade val="46275"/>
                  <a:invGamma/>
                </a:schemeClr>
              </a:gs>
              <a:gs pos="50000">
                <a:schemeClr val="tx1"/>
              </a:gs>
              <a:gs pos="100000">
                <a:schemeClr val="tx1">
                  <a:gamma/>
                  <a:shade val="46275"/>
                  <a:invGamma/>
                </a:schemeClr>
              </a:gs>
            </a:gsLst>
            <a:lin ang="0" scaled="1"/>
          </a:gradFill>
        </p:spPr>
        <p:txBody>
          <a:bodyPr/>
          <a:lstStyle>
            <a:lvl1pPr>
              <a:defRPr/>
            </a:lvl1pPr>
          </a:lstStyle>
          <a:p>
            <a:r>
              <a:rPr lang="en-US" altLang="ko-KR"/>
              <a:t>Click to edit Master title</a:t>
            </a:r>
            <a:br>
              <a:rPr lang="en-US" altLang="ko-KR"/>
            </a:br>
            <a:r>
              <a:rPr lang="en-US" altLang="ko-KR"/>
              <a:t> style</a:t>
            </a:r>
          </a:p>
        </p:txBody>
      </p:sp>
      <p:sp>
        <p:nvSpPr>
          <p:cNvPr id="6" name="Rectangle 6"/>
          <p:cNvSpPr>
            <a:spLocks noGrp="1" noChangeArrowheads="1"/>
          </p:cNvSpPr>
          <p:nvPr>
            <p:ph type="dt" sz="half" idx="10"/>
          </p:nvPr>
        </p:nvSpPr>
        <p:spPr/>
        <p:txBody>
          <a:bodyPr/>
          <a:lstStyle>
            <a:lvl1pPr algn="l">
              <a:defRPr/>
            </a:lvl1pPr>
          </a:lstStyle>
          <a:p>
            <a:pPr>
              <a:defRPr/>
            </a:pPr>
            <a:r>
              <a:rPr lang="en-US" altLang="zh-CN" dirty="0">
                <a:solidFill>
                  <a:srgbClr val="FFFFFF"/>
                </a:solidFill>
              </a:rPr>
              <a:t>www.bjzghzbx.com                                                                                                                                                                      </a:t>
            </a:r>
            <a:r>
              <a:rPr lang="zh-CN" altLang="en-US" dirty="0">
                <a:solidFill>
                  <a:srgbClr val="FFFFFF"/>
                </a:solidFill>
              </a:rPr>
              <a:t> </a:t>
            </a:r>
            <a:endParaRPr lang="en-US" altLang="zh-CN" dirty="0">
              <a:solidFill>
                <a:srgbClr val="FFFFFF"/>
              </a:solidFill>
            </a:endParaRPr>
          </a:p>
        </p:txBody>
      </p:sp>
    </p:spTree>
  </p:cSld>
  <p:clrMapOvr>
    <a:masterClrMapping/>
  </p:clrMapOvr>
  <p:transition>
    <p:fad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6"/>
          <p:cNvSpPr>
            <a:spLocks noGrp="1" noChangeArrowheads="1"/>
          </p:cNvSpPr>
          <p:nvPr>
            <p:ph type="dt" sz="half" idx="10"/>
          </p:nvPr>
        </p:nvSpPr>
        <p:spPr>
          <a:ln/>
        </p:spPr>
        <p:txBody>
          <a:bodyPr/>
          <a:lstStyle>
            <a:lvl1pPr>
              <a:defRPr/>
            </a:lvl1pPr>
          </a:lstStyle>
          <a:p>
            <a:pPr>
              <a:defRPr/>
            </a:pPr>
            <a:r>
              <a:rPr lang="en-US" altLang="zh-CN" dirty="0">
                <a:solidFill>
                  <a:srgbClr val="FFFFFF"/>
                </a:solidFill>
              </a:rPr>
              <a:t>www.bjzghzbx.com                                                                                                                                                                      </a:t>
            </a:r>
            <a:fld id="{60111870-AA90-490C-A807-CED1C565F592}"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4" name="Rectangle 6"/>
          <p:cNvSpPr>
            <a:spLocks noGrp="1" noChangeArrowheads="1"/>
          </p:cNvSpPr>
          <p:nvPr>
            <p:ph type="dt" sz="half" idx="10"/>
          </p:nvPr>
        </p:nvSpPr>
        <p:spPr>
          <a:ln/>
        </p:spPr>
        <p:txBody>
          <a:bodyPr/>
          <a:lstStyle>
            <a:lvl1pPr>
              <a:defRPr/>
            </a:lvl1pPr>
          </a:lstStyle>
          <a:p>
            <a:pPr>
              <a:defRPr/>
            </a:pPr>
            <a:r>
              <a:rPr lang="en-US" altLang="zh-CN" dirty="0">
                <a:solidFill>
                  <a:srgbClr val="FFFFFF"/>
                </a:solidFill>
              </a:rPr>
              <a:t>www.bjzghzbx.com                                                                                                                                                                      </a:t>
            </a:r>
            <a:fld id="{1730240B-D774-4A5B-975F-8FAC8EEF4EF3}"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152525"/>
            <a:ext cx="4038600" cy="52482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152525"/>
            <a:ext cx="4038600" cy="52482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Rectangle 6"/>
          <p:cNvSpPr>
            <a:spLocks noGrp="1" noChangeArrowheads="1"/>
          </p:cNvSpPr>
          <p:nvPr>
            <p:ph type="dt" sz="half" idx="10"/>
          </p:nvPr>
        </p:nvSpPr>
        <p:spPr>
          <a:ln/>
        </p:spPr>
        <p:txBody>
          <a:bodyPr/>
          <a:lstStyle>
            <a:lvl1pPr>
              <a:defRPr/>
            </a:lvl1pPr>
          </a:lstStyle>
          <a:p>
            <a:pPr>
              <a:defRPr/>
            </a:pPr>
            <a:r>
              <a:rPr lang="en-US" altLang="zh-CN" dirty="0">
                <a:solidFill>
                  <a:srgbClr val="FFFFFF"/>
                </a:solidFill>
              </a:rPr>
              <a:t>www.bjzghzbx.com                                                                                                                                                                      </a:t>
            </a:r>
            <a:fld id="{6845D308-4927-4C9D-974F-FE7CB13F1AFC}"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Rectangle 6"/>
          <p:cNvSpPr>
            <a:spLocks noGrp="1" noChangeArrowheads="1"/>
          </p:cNvSpPr>
          <p:nvPr>
            <p:ph type="dt" sz="half" idx="10"/>
          </p:nvPr>
        </p:nvSpPr>
        <p:spPr>
          <a:ln/>
        </p:spPr>
        <p:txBody>
          <a:bodyPr/>
          <a:lstStyle>
            <a:lvl1pPr>
              <a:defRPr/>
            </a:lvl1pPr>
          </a:lstStyle>
          <a:p>
            <a:pPr>
              <a:defRPr/>
            </a:pPr>
            <a:r>
              <a:rPr lang="en-US" altLang="zh-CN" dirty="0">
                <a:solidFill>
                  <a:srgbClr val="FFFFFF"/>
                </a:solidFill>
              </a:rPr>
              <a:t>www.bjzghzbx.com                                                                                                                                                                      </a:t>
            </a:r>
            <a:fld id="{44EA8452-4BF2-44B9-8931-95287FC37002}"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Rectangle 6"/>
          <p:cNvSpPr>
            <a:spLocks noGrp="1" noChangeArrowheads="1"/>
          </p:cNvSpPr>
          <p:nvPr>
            <p:ph type="dt" sz="half" idx="10"/>
          </p:nvPr>
        </p:nvSpPr>
        <p:spPr>
          <a:ln/>
        </p:spPr>
        <p:txBody>
          <a:bodyPr/>
          <a:lstStyle>
            <a:lvl1pPr>
              <a:defRPr/>
            </a:lvl1pPr>
          </a:lstStyle>
          <a:p>
            <a:pPr>
              <a:defRPr/>
            </a:pPr>
            <a:r>
              <a:rPr lang="en-US" altLang="zh-CN" dirty="0">
                <a:solidFill>
                  <a:srgbClr val="FFFFFF"/>
                </a:solidFill>
              </a:rPr>
              <a:t>www.bjzghzbx.com                                                                                                                                                                      </a:t>
            </a:r>
            <a:fld id="{776247BC-5F02-4B08-8F4E-836E61035D2D}"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6"/>
          <p:cNvSpPr>
            <a:spLocks noGrp="1" noChangeArrowheads="1"/>
          </p:cNvSpPr>
          <p:nvPr>
            <p:ph type="dt" sz="half" idx="10"/>
          </p:nvPr>
        </p:nvSpPr>
        <p:spPr>
          <a:ln/>
        </p:spPr>
        <p:txBody>
          <a:bodyPr/>
          <a:lstStyle>
            <a:lvl1pPr>
              <a:defRPr/>
            </a:lvl1pPr>
          </a:lstStyle>
          <a:p>
            <a:pPr>
              <a:defRPr/>
            </a:pPr>
            <a:r>
              <a:rPr lang="en-US" altLang="zh-CN" dirty="0">
                <a:solidFill>
                  <a:srgbClr val="FFFFFF"/>
                </a:solidFill>
              </a:rPr>
              <a:t>www.bjzghzbx.com                                                                                                                                                                      </a:t>
            </a:r>
            <a:fld id="{1A7992A9-8956-46EF-A7A8-17D3B862A68F}"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4" name="Rectangle 6"/>
          <p:cNvSpPr>
            <a:spLocks noGrp="1" noChangeArrowheads="1"/>
          </p:cNvSpPr>
          <p:nvPr>
            <p:ph type="dt" sz="half" idx="10"/>
          </p:nvPr>
        </p:nvSpPr>
        <p:spPr>
          <a:ln/>
        </p:spPr>
        <p:txBody>
          <a:bodyPr/>
          <a:lstStyle>
            <a:lvl1pPr>
              <a:defRPr/>
            </a:lvl1pPr>
          </a:lstStyle>
          <a:p>
            <a:pPr>
              <a:defRPr/>
            </a:pPr>
            <a:r>
              <a:rPr lang="en-US" altLang="zh-CN" dirty="0"/>
              <a:t>www.bjzghzbx.com                                                                                                                                                                      </a:t>
            </a:r>
            <a:fld id="{1730240B-D774-4A5B-975F-8FAC8EEF4EF3}" type="slidenum">
              <a:rPr lang="zh-CN" altLang="en-US"/>
              <a:pPr>
                <a:defRPr/>
              </a:pPr>
              <a:t>‹#›</a:t>
            </a:fld>
            <a:endParaRPr lang="en-US" altLang="zh-CN" dirty="0"/>
          </a:p>
        </p:txBody>
      </p:sp>
    </p:spTree>
  </p:cSld>
  <p:clrMapOvr>
    <a:masterClrMapping/>
  </p:clrMapOvr>
  <p:transition>
    <p:fade/>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6"/>
          <p:cNvSpPr>
            <a:spLocks noGrp="1" noChangeArrowheads="1"/>
          </p:cNvSpPr>
          <p:nvPr>
            <p:ph type="dt" sz="half" idx="10"/>
          </p:nvPr>
        </p:nvSpPr>
        <p:spPr>
          <a:ln/>
        </p:spPr>
        <p:txBody>
          <a:bodyPr/>
          <a:lstStyle>
            <a:lvl1pPr>
              <a:defRPr/>
            </a:lvl1pPr>
          </a:lstStyle>
          <a:p>
            <a:pPr>
              <a:defRPr/>
            </a:pPr>
            <a:r>
              <a:rPr lang="en-US" altLang="zh-CN" dirty="0">
                <a:solidFill>
                  <a:srgbClr val="FFFFFF"/>
                </a:solidFill>
              </a:rPr>
              <a:t>www.bjzghzbx.com                                                                                                                                                                      </a:t>
            </a:r>
            <a:fld id="{B8BC9CF6-6902-4CE0-9682-1ADE0A649B9F}"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6"/>
          <p:cNvSpPr>
            <a:spLocks noGrp="1" noChangeArrowheads="1"/>
          </p:cNvSpPr>
          <p:nvPr>
            <p:ph type="dt" sz="half" idx="10"/>
          </p:nvPr>
        </p:nvSpPr>
        <p:spPr>
          <a:ln/>
        </p:spPr>
        <p:txBody>
          <a:bodyPr/>
          <a:lstStyle>
            <a:lvl1pPr>
              <a:defRPr/>
            </a:lvl1pPr>
          </a:lstStyle>
          <a:p>
            <a:pPr>
              <a:defRPr/>
            </a:pPr>
            <a:r>
              <a:rPr lang="en-US" altLang="zh-CN" dirty="0">
                <a:solidFill>
                  <a:srgbClr val="FFFFFF"/>
                </a:solidFill>
              </a:rPr>
              <a:t>www.bjzghzbx.com                                                                                                                                                                      </a:t>
            </a:r>
            <a:fld id="{9899E1C8-0E6C-47CB-9C8F-066517D9CE5A}"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6"/>
          <p:cNvSpPr>
            <a:spLocks noGrp="1" noChangeArrowheads="1"/>
          </p:cNvSpPr>
          <p:nvPr>
            <p:ph type="dt" sz="half" idx="10"/>
          </p:nvPr>
        </p:nvSpPr>
        <p:spPr>
          <a:ln/>
        </p:spPr>
        <p:txBody>
          <a:bodyPr/>
          <a:lstStyle>
            <a:lvl1pPr>
              <a:defRPr/>
            </a:lvl1pPr>
          </a:lstStyle>
          <a:p>
            <a:pPr>
              <a:defRPr/>
            </a:pPr>
            <a:r>
              <a:rPr lang="en-US" altLang="zh-CN" dirty="0">
                <a:solidFill>
                  <a:srgbClr val="FFFFFF"/>
                </a:solidFill>
              </a:rPr>
              <a:t>www.bjzghzbx.com                                                                                                                                                                      </a:t>
            </a:r>
            <a:fld id="{DAB7EAD8-5F64-4966-9209-2398F567666B}"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48450" y="152400"/>
            <a:ext cx="2114550" cy="6248400"/>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304800" y="152400"/>
            <a:ext cx="6191250" cy="6248400"/>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6"/>
          <p:cNvSpPr>
            <a:spLocks noGrp="1" noChangeArrowheads="1"/>
          </p:cNvSpPr>
          <p:nvPr>
            <p:ph type="dt" sz="half" idx="10"/>
          </p:nvPr>
        </p:nvSpPr>
        <p:spPr>
          <a:ln/>
        </p:spPr>
        <p:txBody>
          <a:bodyPr/>
          <a:lstStyle>
            <a:lvl1pPr>
              <a:defRPr/>
            </a:lvl1pPr>
          </a:lstStyle>
          <a:p>
            <a:pPr>
              <a:defRPr/>
            </a:pPr>
            <a:r>
              <a:rPr lang="en-US" altLang="zh-CN" dirty="0">
                <a:solidFill>
                  <a:srgbClr val="FFFFFF"/>
                </a:solidFill>
              </a:rPr>
              <a:t>www.bjzghzbx.com                                                                                                                                                                      </a:t>
            </a:r>
            <a:fld id="{9456F67D-CEA8-4E08-9014-9BF76C4F33C5}"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4" name="Rectangle 2"/>
          <p:cNvSpPr>
            <a:spLocks noChangeArrowheads="1"/>
          </p:cNvSpPr>
          <p:nvPr/>
        </p:nvSpPr>
        <p:spPr bwMode="ltGray">
          <a:xfrm>
            <a:off x="0" y="6611938"/>
            <a:ext cx="9144000" cy="260350"/>
          </a:xfrm>
          <a:prstGeom prst="rect">
            <a:avLst/>
          </a:prstGeom>
          <a:solidFill>
            <a:schemeClr val="accent2"/>
          </a:solidFill>
          <a:ln w="9525">
            <a:noFill/>
            <a:miter lim="800000"/>
            <a:headEnd/>
            <a:tailEnd/>
          </a:ln>
          <a:effectLst/>
        </p:spPr>
        <p:txBody>
          <a:bodyPr wrap="none" anchor="ctr"/>
          <a:lstStyle/>
          <a:p>
            <a:pPr>
              <a:defRPr/>
            </a:pPr>
            <a:endParaRPr lang="zh-CN" altLang="en-US">
              <a:solidFill>
                <a:srgbClr val="6699FF"/>
              </a:solidFill>
              <a:ea typeface="宋体" pitchFamily="2" charset="-122"/>
            </a:endParaRPr>
          </a:p>
        </p:txBody>
      </p:sp>
      <p:pic>
        <p:nvPicPr>
          <p:cNvPr id="5" name="Picture 3"/>
          <p:cNvPicPr>
            <a:picLocks noChangeAspect="1" noChangeArrowheads="1"/>
          </p:cNvPicPr>
          <p:nvPr/>
        </p:nvPicPr>
        <p:blipFill>
          <a:blip r:embed="rId2" cstate="print"/>
          <a:srcRect/>
          <a:stretch>
            <a:fillRect/>
          </a:stretch>
        </p:blipFill>
        <p:spPr bwMode="auto">
          <a:xfrm>
            <a:off x="0" y="0"/>
            <a:ext cx="9144000" cy="5373688"/>
          </a:xfrm>
          <a:prstGeom prst="rect">
            <a:avLst/>
          </a:prstGeom>
          <a:noFill/>
          <a:ln w="9525">
            <a:noFill/>
            <a:miter lim="800000"/>
            <a:headEnd/>
            <a:tailEnd/>
          </a:ln>
        </p:spPr>
      </p:pic>
      <p:sp>
        <p:nvSpPr>
          <p:cNvPr id="370692" name="Rectangle 4"/>
          <p:cNvSpPr>
            <a:spLocks noGrp="1" noChangeArrowheads="1"/>
          </p:cNvSpPr>
          <p:nvPr>
            <p:ph type="subTitle" idx="1"/>
          </p:nvPr>
        </p:nvSpPr>
        <p:spPr bwMode="gray">
          <a:xfrm>
            <a:off x="1371600" y="5867400"/>
            <a:ext cx="6553200" cy="533400"/>
          </a:xfrm>
        </p:spPr>
        <p:txBody>
          <a:bodyPr/>
          <a:lstStyle>
            <a:lvl1pPr marL="0" indent="0" algn="ctr">
              <a:buFont typeface="Wingdings" pitchFamily="2" charset="2"/>
              <a:buNone/>
              <a:defRPr/>
            </a:lvl1pPr>
          </a:lstStyle>
          <a:p>
            <a:r>
              <a:rPr lang="en-US" altLang="zh-CN"/>
              <a:t>Click to edit Master subtitle style</a:t>
            </a:r>
          </a:p>
        </p:txBody>
      </p:sp>
      <p:sp>
        <p:nvSpPr>
          <p:cNvPr id="370693" name="Rectangle 5"/>
          <p:cNvSpPr>
            <a:spLocks noGrp="1" noChangeArrowheads="1"/>
          </p:cNvSpPr>
          <p:nvPr>
            <p:ph type="ctrTitle" sz="quarter"/>
          </p:nvPr>
        </p:nvSpPr>
        <p:spPr bwMode="gray">
          <a:xfrm>
            <a:off x="0" y="4868863"/>
            <a:ext cx="9144000" cy="720725"/>
          </a:xfrm>
          <a:gradFill rotWithShape="1">
            <a:gsLst>
              <a:gs pos="0">
                <a:schemeClr val="tx1">
                  <a:gamma/>
                  <a:shade val="46275"/>
                  <a:invGamma/>
                </a:schemeClr>
              </a:gs>
              <a:gs pos="50000">
                <a:schemeClr val="tx1"/>
              </a:gs>
              <a:gs pos="100000">
                <a:schemeClr val="tx1">
                  <a:gamma/>
                  <a:shade val="46275"/>
                  <a:invGamma/>
                </a:schemeClr>
              </a:gs>
            </a:gsLst>
            <a:lin ang="0" scaled="1"/>
          </a:gradFill>
        </p:spPr>
        <p:txBody>
          <a:bodyPr/>
          <a:lstStyle>
            <a:lvl1pPr>
              <a:defRPr/>
            </a:lvl1pPr>
          </a:lstStyle>
          <a:p>
            <a:r>
              <a:rPr lang="en-US" altLang="ko-KR"/>
              <a:t>Click to edit Master title</a:t>
            </a:r>
            <a:br>
              <a:rPr lang="en-US" altLang="ko-KR"/>
            </a:br>
            <a:r>
              <a:rPr lang="en-US" altLang="ko-KR"/>
              <a:t> style</a:t>
            </a:r>
          </a:p>
        </p:txBody>
      </p:sp>
      <p:sp>
        <p:nvSpPr>
          <p:cNvPr id="6" name="Rectangle 6"/>
          <p:cNvSpPr>
            <a:spLocks noGrp="1" noChangeArrowheads="1"/>
          </p:cNvSpPr>
          <p:nvPr>
            <p:ph type="dt" sz="half" idx="10"/>
          </p:nvPr>
        </p:nvSpPr>
        <p:spPr/>
        <p:txBody>
          <a:bodyPr/>
          <a:lstStyle>
            <a:lvl1pPr algn="l">
              <a:defRPr/>
            </a:lvl1pPr>
          </a:lstStyle>
          <a:p>
            <a:pPr>
              <a:defRPr/>
            </a:pPr>
            <a:r>
              <a:rPr lang="en-US" altLang="zh-CN" dirty="0">
                <a:solidFill>
                  <a:srgbClr val="FFFFFF"/>
                </a:solidFill>
              </a:rPr>
              <a:t>www.bjzghzbx.com                                                                                                                                                                      </a:t>
            </a:r>
            <a:r>
              <a:rPr lang="zh-CN" altLang="en-US" dirty="0">
                <a:solidFill>
                  <a:srgbClr val="FFFFFF"/>
                </a:solidFill>
              </a:rPr>
              <a:t> </a:t>
            </a:r>
            <a:endParaRPr lang="en-US" altLang="zh-CN" dirty="0">
              <a:solidFill>
                <a:srgbClr val="FFFFFF"/>
              </a:solidFill>
            </a:endParaRPr>
          </a:p>
        </p:txBody>
      </p:sp>
    </p:spTree>
  </p:cSld>
  <p:clrMapOvr>
    <a:masterClrMapping/>
  </p:clrMapOvr>
  <p:transition>
    <p:fade/>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6"/>
          <p:cNvSpPr>
            <a:spLocks noGrp="1" noChangeArrowheads="1"/>
          </p:cNvSpPr>
          <p:nvPr>
            <p:ph type="dt" sz="half" idx="10"/>
          </p:nvPr>
        </p:nvSpPr>
        <p:spPr>
          <a:ln/>
        </p:spPr>
        <p:txBody>
          <a:bodyPr/>
          <a:lstStyle>
            <a:lvl1pPr>
              <a:defRPr/>
            </a:lvl1pPr>
          </a:lstStyle>
          <a:p>
            <a:pPr>
              <a:defRPr/>
            </a:pPr>
            <a:r>
              <a:rPr lang="en-US" altLang="zh-CN" dirty="0">
                <a:solidFill>
                  <a:srgbClr val="FFFFFF"/>
                </a:solidFill>
              </a:rPr>
              <a:t>www.bjzghzbx.com                                                                                                                                                                      </a:t>
            </a:r>
            <a:fld id="{60111870-AA90-490C-A807-CED1C565F592}"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4" name="Rectangle 6"/>
          <p:cNvSpPr>
            <a:spLocks noGrp="1" noChangeArrowheads="1"/>
          </p:cNvSpPr>
          <p:nvPr>
            <p:ph type="dt" sz="half" idx="10"/>
          </p:nvPr>
        </p:nvSpPr>
        <p:spPr>
          <a:ln/>
        </p:spPr>
        <p:txBody>
          <a:bodyPr/>
          <a:lstStyle>
            <a:lvl1pPr>
              <a:defRPr/>
            </a:lvl1pPr>
          </a:lstStyle>
          <a:p>
            <a:pPr>
              <a:defRPr/>
            </a:pPr>
            <a:r>
              <a:rPr lang="en-US" altLang="zh-CN" dirty="0">
                <a:solidFill>
                  <a:srgbClr val="FFFFFF"/>
                </a:solidFill>
              </a:rPr>
              <a:t>www.bjzghzbx.com                                                                                                                                                                      </a:t>
            </a:r>
            <a:fld id="{1730240B-D774-4A5B-975F-8FAC8EEF4EF3}"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152525"/>
            <a:ext cx="4038600" cy="52482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152525"/>
            <a:ext cx="4038600" cy="52482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Rectangle 6"/>
          <p:cNvSpPr>
            <a:spLocks noGrp="1" noChangeArrowheads="1"/>
          </p:cNvSpPr>
          <p:nvPr>
            <p:ph type="dt" sz="half" idx="10"/>
          </p:nvPr>
        </p:nvSpPr>
        <p:spPr>
          <a:ln/>
        </p:spPr>
        <p:txBody>
          <a:bodyPr/>
          <a:lstStyle>
            <a:lvl1pPr>
              <a:defRPr/>
            </a:lvl1pPr>
          </a:lstStyle>
          <a:p>
            <a:pPr>
              <a:defRPr/>
            </a:pPr>
            <a:r>
              <a:rPr lang="en-US" altLang="zh-CN" dirty="0">
                <a:solidFill>
                  <a:srgbClr val="FFFFFF"/>
                </a:solidFill>
              </a:rPr>
              <a:t>www.bjzghzbx.com                                                                                                                                                                      </a:t>
            </a:r>
            <a:fld id="{6845D308-4927-4C9D-974F-FE7CB13F1AFC}"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Rectangle 6"/>
          <p:cNvSpPr>
            <a:spLocks noGrp="1" noChangeArrowheads="1"/>
          </p:cNvSpPr>
          <p:nvPr>
            <p:ph type="dt" sz="half" idx="10"/>
          </p:nvPr>
        </p:nvSpPr>
        <p:spPr>
          <a:ln/>
        </p:spPr>
        <p:txBody>
          <a:bodyPr/>
          <a:lstStyle>
            <a:lvl1pPr>
              <a:defRPr/>
            </a:lvl1pPr>
          </a:lstStyle>
          <a:p>
            <a:pPr>
              <a:defRPr/>
            </a:pPr>
            <a:r>
              <a:rPr lang="en-US" altLang="zh-CN" dirty="0">
                <a:solidFill>
                  <a:srgbClr val="FFFFFF"/>
                </a:solidFill>
              </a:rPr>
              <a:t>www.bjzghzbx.com                                                                                                                                                                      </a:t>
            </a:r>
            <a:fld id="{44EA8452-4BF2-44B9-8931-95287FC37002}"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Rectangle 6"/>
          <p:cNvSpPr>
            <a:spLocks noGrp="1" noChangeArrowheads="1"/>
          </p:cNvSpPr>
          <p:nvPr>
            <p:ph type="dt" sz="half" idx="10"/>
          </p:nvPr>
        </p:nvSpPr>
        <p:spPr>
          <a:ln/>
        </p:spPr>
        <p:txBody>
          <a:bodyPr/>
          <a:lstStyle>
            <a:lvl1pPr>
              <a:defRPr/>
            </a:lvl1pPr>
          </a:lstStyle>
          <a:p>
            <a:pPr>
              <a:defRPr/>
            </a:pPr>
            <a:r>
              <a:rPr lang="en-US" altLang="zh-CN" dirty="0">
                <a:solidFill>
                  <a:srgbClr val="FFFFFF"/>
                </a:solidFill>
              </a:rPr>
              <a:t>www.bjzghzbx.com                                                                                                                                                                      </a:t>
            </a:r>
            <a:fld id="{776247BC-5F02-4B08-8F4E-836E61035D2D}"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152525"/>
            <a:ext cx="4038600" cy="52482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152525"/>
            <a:ext cx="4038600" cy="52482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Rectangle 6"/>
          <p:cNvSpPr>
            <a:spLocks noGrp="1" noChangeArrowheads="1"/>
          </p:cNvSpPr>
          <p:nvPr>
            <p:ph type="dt" sz="half" idx="10"/>
          </p:nvPr>
        </p:nvSpPr>
        <p:spPr>
          <a:ln/>
        </p:spPr>
        <p:txBody>
          <a:bodyPr/>
          <a:lstStyle>
            <a:lvl1pPr>
              <a:defRPr/>
            </a:lvl1pPr>
          </a:lstStyle>
          <a:p>
            <a:pPr>
              <a:defRPr/>
            </a:pPr>
            <a:r>
              <a:rPr lang="en-US" altLang="zh-CN" dirty="0"/>
              <a:t>www.bjzghzbx.com                                                                                                                                                                      </a:t>
            </a:r>
            <a:fld id="{6845D308-4927-4C9D-974F-FE7CB13F1AFC}" type="slidenum">
              <a:rPr lang="zh-CN" altLang="en-US"/>
              <a:pPr>
                <a:defRPr/>
              </a:pPr>
              <a:t>‹#›</a:t>
            </a:fld>
            <a:endParaRPr lang="en-US" altLang="zh-CN" dirty="0"/>
          </a:p>
        </p:txBody>
      </p:sp>
    </p:spTree>
  </p:cSld>
  <p:clrMapOvr>
    <a:masterClrMapping/>
  </p:clrMapOvr>
  <p:transition>
    <p:fade/>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6"/>
          <p:cNvSpPr>
            <a:spLocks noGrp="1" noChangeArrowheads="1"/>
          </p:cNvSpPr>
          <p:nvPr>
            <p:ph type="dt" sz="half" idx="10"/>
          </p:nvPr>
        </p:nvSpPr>
        <p:spPr>
          <a:ln/>
        </p:spPr>
        <p:txBody>
          <a:bodyPr/>
          <a:lstStyle>
            <a:lvl1pPr>
              <a:defRPr/>
            </a:lvl1pPr>
          </a:lstStyle>
          <a:p>
            <a:pPr>
              <a:defRPr/>
            </a:pPr>
            <a:r>
              <a:rPr lang="en-US" altLang="zh-CN" dirty="0">
                <a:solidFill>
                  <a:srgbClr val="FFFFFF"/>
                </a:solidFill>
              </a:rPr>
              <a:t>www.bjzghzbx.com                                                                                                                                                                      </a:t>
            </a:r>
            <a:fld id="{1A7992A9-8956-46EF-A7A8-17D3B862A68F}"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6"/>
          <p:cNvSpPr>
            <a:spLocks noGrp="1" noChangeArrowheads="1"/>
          </p:cNvSpPr>
          <p:nvPr>
            <p:ph type="dt" sz="half" idx="10"/>
          </p:nvPr>
        </p:nvSpPr>
        <p:spPr>
          <a:ln/>
        </p:spPr>
        <p:txBody>
          <a:bodyPr/>
          <a:lstStyle>
            <a:lvl1pPr>
              <a:defRPr/>
            </a:lvl1pPr>
          </a:lstStyle>
          <a:p>
            <a:pPr>
              <a:defRPr/>
            </a:pPr>
            <a:r>
              <a:rPr lang="en-US" altLang="zh-CN" dirty="0">
                <a:solidFill>
                  <a:srgbClr val="FFFFFF"/>
                </a:solidFill>
              </a:rPr>
              <a:t>www.bjzghzbx.com                                                                                                                                                                      </a:t>
            </a:r>
            <a:fld id="{B8BC9CF6-6902-4CE0-9682-1ADE0A649B9F}"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6"/>
          <p:cNvSpPr>
            <a:spLocks noGrp="1" noChangeArrowheads="1"/>
          </p:cNvSpPr>
          <p:nvPr>
            <p:ph type="dt" sz="half" idx="10"/>
          </p:nvPr>
        </p:nvSpPr>
        <p:spPr>
          <a:ln/>
        </p:spPr>
        <p:txBody>
          <a:bodyPr/>
          <a:lstStyle>
            <a:lvl1pPr>
              <a:defRPr/>
            </a:lvl1pPr>
          </a:lstStyle>
          <a:p>
            <a:pPr>
              <a:defRPr/>
            </a:pPr>
            <a:r>
              <a:rPr lang="en-US" altLang="zh-CN" dirty="0">
                <a:solidFill>
                  <a:srgbClr val="FFFFFF"/>
                </a:solidFill>
              </a:rPr>
              <a:t>www.bjzghzbx.com                                                                                                                                                                      </a:t>
            </a:r>
            <a:fld id="{9899E1C8-0E6C-47CB-9C8F-066517D9CE5A}"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6"/>
          <p:cNvSpPr>
            <a:spLocks noGrp="1" noChangeArrowheads="1"/>
          </p:cNvSpPr>
          <p:nvPr>
            <p:ph type="dt" sz="half" idx="10"/>
          </p:nvPr>
        </p:nvSpPr>
        <p:spPr>
          <a:ln/>
        </p:spPr>
        <p:txBody>
          <a:bodyPr/>
          <a:lstStyle>
            <a:lvl1pPr>
              <a:defRPr/>
            </a:lvl1pPr>
          </a:lstStyle>
          <a:p>
            <a:pPr>
              <a:defRPr/>
            </a:pPr>
            <a:r>
              <a:rPr lang="en-US" altLang="zh-CN" dirty="0">
                <a:solidFill>
                  <a:srgbClr val="FFFFFF"/>
                </a:solidFill>
              </a:rPr>
              <a:t>www.bjzghzbx.com                                                                                                                                                                      </a:t>
            </a:r>
            <a:fld id="{DAB7EAD8-5F64-4966-9209-2398F567666B}"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48450" y="152400"/>
            <a:ext cx="2114550" cy="6248400"/>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304800" y="152400"/>
            <a:ext cx="6191250" cy="6248400"/>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6"/>
          <p:cNvSpPr>
            <a:spLocks noGrp="1" noChangeArrowheads="1"/>
          </p:cNvSpPr>
          <p:nvPr>
            <p:ph type="dt" sz="half" idx="10"/>
          </p:nvPr>
        </p:nvSpPr>
        <p:spPr>
          <a:ln/>
        </p:spPr>
        <p:txBody>
          <a:bodyPr/>
          <a:lstStyle>
            <a:lvl1pPr>
              <a:defRPr/>
            </a:lvl1pPr>
          </a:lstStyle>
          <a:p>
            <a:pPr>
              <a:defRPr/>
            </a:pPr>
            <a:r>
              <a:rPr lang="en-US" altLang="zh-CN" dirty="0">
                <a:solidFill>
                  <a:srgbClr val="FFFFFF"/>
                </a:solidFill>
              </a:rPr>
              <a:t>www.bjzghzbx.com                                                                                                                                                                      </a:t>
            </a:r>
            <a:fld id="{9456F67D-CEA8-4E08-9014-9BF76C4F33C5}"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4" name="Rectangle 2"/>
          <p:cNvSpPr>
            <a:spLocks noChangeArrowheads="1"/>
          </p:cNvSpPr>
          <p:nvPr/>
        </p:nvSpPr>
        <p:spPr bwMode="ltGray">
          <a:xfrm>
            <a:off x="0" y="6611938"/>
            <a:ext cx="9144000" cy="260350"/>
          </a:xfrm>
          <a:prstGeom prst="rect">
            <a:avLst/>
          </a:prstGeom>
          <a:solidFill>
            <a:schemeClr val="accent2"/>
          </a:solidFill>
          <a:ln w="9525">
            <a:noFill/>
            <a:miter lim="800000"/>
            <a:headEnd/>
            <a:tailEnd/>
          </a:ln>
          <a:effectLst/>
        </p:spPr>
        <p:txBody>
          <a:bodyPr wrap="none" anchor="ctr"/>
          <a:lstStyle/>
          <a:p>
            <a:pPr>
              <a:defRPr/>
            </a:pPr>
            <a:endParaRPr lang="zh-CN" altLang="en-US">
              <a:solidFill>
                <a:srgbClr val="6699FF"/>
              </a:solidFill>
              <a:ea typeface="宋体" pitchFamily="2" charset="-122"/>
            </a:endParaRPr>
          </a:p>
        </p:txBody>
      </p:sp>
      <p:pic>
        <p:nvPicPr>
          <p:cNvPr id="5" name="Picture 3"/>
          <p:cNvPicPr>
            <a:picLocks noChangeAspect="1" noChangeArrowheads="1"/>
          </p:cNvPicPr>
          <p:nvPr/>
        </p:nvPicPr>
        <p:blipFill>
          <a:blip r:embed="rId2" cstate="print"/>
          <a:srcRect/>
          <a:stretch>
            <a:fillRect/>
          </a:stretch>
        </p:blipFill>
        <p:spPr bwMode="auto">
          <a:xfrm>
            <a:off x="0" y="0"/>
            <a:ext cx="9144000" cy="5373688"/>
          </a:xfrm>
          <a:prstGeom prst="rect">
            <a:avLst/>
          </a:prstGeom>
          <a:noFill/>
          <a:ln w="9525">
            <a:noFill/>
            <a:miter lim="800000"/>
            <a:headEnd/>
            <a:tailEnd/>
          </a:ln>
        </p:spPr>
      </p:pic>
      <p:sp>
        <p:nvSpPr>
          <p:cNvPr id="370692" name="Rectangle 4"/>
          <p:cNvSpPr>
            <a:spLocks noGrp="1" noChangeArrowheads="1"/>
          </p:cNvSpPr>
          <p:nvPr>
            <p:ph type="subTitle" idx="1"/>
          </p:nvPr>
        </p:nvSpPr>
        <p:spPr bwMode="gray">
          <a:xfrm>
            <a:off x="1371600" y="5867400"/>
            <a:ext cx="6553200" cy="533400"/>
          </a:xfrm>
        </p:spPr>
        <p:txBody>
          <a:bodyPr/>
          <a:lstStyle>
            <a:lvl1pPr marL="0" indent="0" algn="ctr">
              <a:buFont typeface="Wingdings" pitchFamily="2" charset="2"/>
              <a:buNone/>
              <a:defRPr/>
            </a:lvl1pPr>
          </a:lstStyle>
          <a:p>
            <a:r>
              <a:rPr lang="en-US" altLang="zh-CN"/>
              <a:t>Click to edit Master subtitle style</a:t>
            </a:r>
          </a:p>
        </p:txBody>
      </p:sp>
      <p:sp>
        <p:nvSpPr>
          <p:cNvPr id="370693" name="Rectangle 5"/>
          <p:cNvSpPr>
            <a:spLocks noGrp="1" noChangeArrowheads="1"/>
          </p:cNvSpPr>
          <p:nvPr>
            <p:ph type="ctrTitle" sz="quarter"/>
          </p:nvPr>
        </p:nvSpPr>
        <p:spPr bwMode="gray">
          <a:xfrm>
            <a:off x="0" y="4868863"/>
            <a:ext cx="9144000" cy="720725"/>
          </a:xfrm>
          <a:gradFill rotWithShape="1">
            <a:gsLst>
              <a:gs pos="0">
                <a:schemeClr val="tx1">
                  <a:gamma/>
                  <a:shade val="46275"/>
                  <a:invGamma/>
                </a:schemeClr>
              </a:gs>
              <a:gs pos="50000">
                <a:schemeClr val="tx1"/>
              </a:gs>
              <a:gs pos="100000">
                <a:schemeClr val="tx1">
                  <a:gamma/>
                  <a:shade val="46275"/>
                  <a:invGamma/>
                </a:schemeClr>
              </a:gs>
            </a:gsLst>
            <a:lin ang="0" scaled="1"/>
          </a:gradFill>
        </p:spPr>
        <p:txBody>
          <a:bodyPr/>
          <a:lstStyle>
            <a:lvl1pPr>
              <a:defRPr/>
            </a:lvl1pPr>
          </a:lstStyle>
          <a:p>
            <a:r>
              <a:rPr lang="en-US" altLang="ko-KR"/>
              <a:t>Click to edit Master title</a:t>
            </a:r>
            <a:br>
              <a:rPr lang="en-US" altLang="ko-KR"/>
            </a:br>
            <a:r>
              <a:rPr lang="en-US" altLang="ko-KR"/>
              <a:t> style</a:t>
            </a:r>
          </a:p>
        </p:txBody>
      </p:sp>
      <p:sp>
        <p:nvSpPr>
          <p:cNvPr id="6" name="Rectangle 6"/>
          <p:cNvSpPr>
            <a:spLocks noGrp="1" noChangeArrowheads="1"/>
          </p:cNvSpPr>
          <p:nvPr>
            <p:ph type="dt" sz="half" idx="10"/>
          </p:nvPr>
        </p:nvSpPr>
        <p:spPr/>
        <p:txBody>
          <a:bodyPr/>
          <a:lstStyle>
            <a:lvl1pPr algn="l">
              <a:defRPr/>
            </a:lvl1pPr>
          </a:lstStyle>
          <a:p>
            <a:pPr>
              <a:defRPr/>
            </a:pPr>
            <a:r>
              <a:rPr lang="en-US" altLang="zh-CN" dirty="0">
                <a:solidFill>
                  <a:srgbClr val="FFFFFF"/>
                </a:solidFill>
              </a:rPr>
              <a:t>www.bjzghzbx.com                                                                                                                                                                      </a:t>
            </a:r>
            <a:r>
              <a:rPr lang="zh-CN" altLang="en-US" dirty="0">
                <a:solidFill>
                  <a:srgbClr val="FFFFFF"/>
                </a:solidFill>
              </a:rPr>
              <a:t> </a:t>
            </a:r>
            <a:endParaRPr lang="en-US" altLang="zh-CN" dirty="0">
              <a:solidFill>
                <a:srgbClr val="FFFFFF"/>
              </a:solidFill>
            </a:endParaRPr>
          </a:p>
        </p:txBody>
      </p:sp>
    </p:spTree>
  </p:cSld>
  <p:clrMapOvr>
    <a:masterClrMapping/>
  </p:clrMapOvr>
  <p:transition>
    <p:fade/>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6"/>
          <p:cNvSpPr>
            <a:spLocks noGrp="1" noChangeArrowheads="1"/>
          </p:cNvSpPr>
          <p:nvPr>
            <p:ph type="dt" sz="half" idx="10"/>
          </p:nvPr>
        </p:nvSpPr>
        <p:spPr>
          <a:ln/>
        </p:spPr>
        <p:txBody>
          <a:bodyPr/>
          <a:lstStyle>
            <a:lvl1pPr>
              <a:defRPr/>
            </a:lvl1pPr>
          </a:lstStyle>
          <a:p>
            <a:pPr>
              <a:defRPr/>
            </a:pPr>
            <a:r>
              <a:rPr lang="en-US" altLang="zh-CN" dirty="0">
                <a:solidFill>
                  <a:srgbClr val="FFFFFF"/>
                </a:solidFill>
              </a:rPr>
              <a:t>www.bjzghzbx.com                                                                                                                                                                      </a:t>
            </a:r>
            <a:fld id="{60111870-AA90-490C-A807-CED1C565F592}"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4" name="Rectangle 6"/>
          <p:cNvSpPr>
            <a:spLocks noGrp="1" noChangeArrowheads="1"/>
          </p:cNvSpPr>
          <p:nvPr>
            <p:ph type="dt" sz="half" idx="10"/>
          </p:nvPr>
        </p:nvSpPr>
        <p:spPr>
          <a:ln/>
        </p:spPr>
        <p:txBody>
          <a:bodyPr/>
          <a:lstStyle>
            <a:lvl1pPr>
              <a:defRPr/>
            </a:lvl1pPr>
          </a:lstStyle>
          <a:p>
            <a:pPr>
              <a:defRPr/>
            </a:pPr>
            <a:r>
              <a:rPr lang="en-US" altLang="zh-CN" dirty="0">
                <a:solidFill>
                  <a:srgbClr val="FFFFFF"/>
                </a:solidFill>
              </a:rPr>
              <a:t>www.bjzghzbx.com                                                                                                                                                                      </a:t>
            </a:r>
            <a:fld id="{1730240B-D774-4A5B-975F-8FAC8EEF4EF3}"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152525"/>
            <a:ext cx="4038600" cy="52482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152525"/>
            <a:ext cx="4038600" cy="52482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Rectangle 6"/>
          <p:cNvSpPr>
            <a:spLocks noGrp="1" noChangeArrowheads="1"/>
          </p:cNvSpPr>
          <p:nvPr>
            <p:ph type="dt" sz="half" idx="10"/>
          </p:nvPr>
        </p:nvSpPr>
        <p:spPr>
          <a:ln/>
        </p:spPr>
        <p:txBody>
          <a:bodyPr/>
          <a:lstStyle>
            <a:lvl1pPr>
              <a:defRPr/>
            </a:lvl1pPr>
          </a:lstStyle>
          <a:p>
            <a:pPr>
              <a:defRPr/>
            </a:pPr>
            <a:r>
              <a:rPr lang="en-US" altLang="zh-CN" dirty="0">
                <a:solidFill>
                  <a:srgbClr val="FFFFFF"/>
                </a:solidFill>
              </a:rPr>
              <a:t>www.bjzghzbx.com                                                                                                                                                                      </a:t>
            </a:r>
            <a:fld id="{6845D308-4927-4C9D-974F-FE7CB13F1AFC}"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Rectangle 6"/>
          <p:cNvSpPr>
            <a:spLocks noGrp="1" noChangeArrowheads="1"/>
          </p:cNvSpPr>
          <p:nvPr>
            <p:ph type="dt" sz="half" idx="10"/>
          </p:nvPr>
        </p:nvSpPr>
        <p:spPr>
          <a:ln/>
        </p:spPr>
        <p:txBody>
          <a:bodyPr/>
          <a:lstStyle>
            <a:lvl1pPr>
              <a:defRPr/>
            </a:lvl1pPr>
          </a:lstStyle>
          <a:p>
            <a:pPr>
              <a:defRPr/>
            </a:pPr>
            <a:r>
              <a:rPr lang="en-US" altLang="zh-CN" dirty="0">
                <a:solidFill>
                  <a:srgbClr val="FFFFFF"/>
                </a:solidFill>
              </a:rPr>
              <a:t>www.bjzghzbx.com                                                                                                                                                                      </a:t>
            </a:r>
            <a:fld id="{44EA8452-4BF2-44B9-8931-95287FC37002}"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Rectangle 6"/>
          <p:cNvSpPr>
            <a:spLocks noGrp="1" noChangeArrowheads="1"/>
          </p:cNvSpPr>
          <p:nvPr>
            <p:ph type="dt" sz="half" idx="10"/>
          </p:nvPr>
        </p:nvSpPr>
        <p:spPr>
          <a:ln/>
        </p:spPr>
        <p:txBody>
          <a:bodyPr/>
          <a:lstStyle>
            <a:lvl1pPr>
              <a:defRPr/>
            </a:lvl1pPr>
          </a:lstStyle>
          <a:p>
            <a:pPr>
              <a:defRPr/>
            </a:pPr>
            <a:r>
              <a:rPr lang="en-US" altLang="zh-CN" dirty="0"/>
              <a:t>www.bjzghzbx.com                                                                                                                                                                      </a:t>
            </a:r>
            <a:fld id="{44EA8452-4BF2-44B9-8931-95287FC37002}" type="slidenum">
              <a:rPr lang="zh-CN" altLang="en-US"/>
              <a:pPr>
                <a:defRPr/>
              </a:pPr>
              <a:t>‹#›</a:t>
            </a:fld>
            <a:endParaRPr lang="en-US" altLang="zh-CN" dirty="0"/>
          </a:p>
        </p:txBody>
      </p:sp>
    </p:spTree>
  </p:cSld>
  <p:clrMapOvr>
    <a:masterClrMapping/>
  </p:clrMapOvr>
  <p:transition>
    <p:fade/>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Rectangle 6"/>
          <p:cNvSpPr>
            <a:spLocks noGrp="1" noChangeArrowheads="1"/>
          </p:cNvSpPr>
          <p:nvPr>
            <p:ph type="dt" sz="half" idx="10"/>
          </p:nvPr>
        </p:nvSpPr>
        <p:spPr>
          <a:ln/>
        </p:spPr>
        <p:txBody>
          <a:bodyPr/>
          <a:lstStyle>
            <a:lvl1pPr>
              <a:defRPr/>
            </a:lvl1pPr>
          </a:lstStyle>
          <a:p>
            <a:pPr>
              <a:defRPr/>
            </a:pPr>
            <a:r>
              <a:rPr lang="en-US" altLang="zh-CN" dirty="0">
                <a:solidFill>
                  <a:srgbClr val="FFFFFF"/>
                </a:solidFill>
              </a:rPr>
              <a:t>www.bjzghzbx.com                                                                                                                                                                      </a:t>
            </a:r>
            <a:fld id="{776247BC-5F02-4B08-8F4E-836E61035D2D}"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6"/>
          <p:cNvSpPr>
            <a:spLocks noGrp="1" noChangeArrowheads="1"/>
          </p:cNvSpPr>
          <p:nvPr>
            <p:ph type="dt" sz="half" idx="10"/>
          </p:nvPr>
        </p:nvSpPr>
        <p:spPr>
          <a:ln/>
        </p:spPr>
        <p:txBody>
          <a:bodyPr/>
          <a:lstStyle>
            <a:lvl1pPr>
              <a:defRPr/>
            </a:lvl1pPr>
          </a:lstStyle>
          <a:p>
            <a:pPr>
              <a:defRPr/>
            </a:pPr>
            <a:r>
              <a:rPr lang="en-US" altLang="zh-CN" dirty="0">
                <a:solidFill>
                  <a:srgbClr val="FFFFFF"/>
                </a:solidFill>
              </a:rPr>
              <a:t>www.bjzghzbx.com                                                                                                                                                                      </a:t>
            </a:r>
            <a:fld id="{1A7992A9-8956-46EF-A7A8-17D3B862A68F}"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6"/>
          <p:cNvSpPr>
            <a:spLocks noGrp="1" noChangeArrowheads="1"/>
          </p:cNvSpPr>
          <p:nvPr>
            <p:ph type="dt" sz="half" idx="10"/>
          </p:nvPr>
        </p:nvSpPr>
        <p:spPr>
          <a:ln/>
        </p:spPr>
        <p:txBody>
          <a:bodyPr/>
          <a:lstStyle>
            <a:lvl1pPr>
              <a:defRPr/>
            </a:lvl1pPr>
          </a:lstStyle>
          <a:p>
            <a:pPr>
              <a:defRPr/>
            </a:pPr>
            <a:r>
              <a:rPr lang="en-US" altLang="zh-CN" dirty="0">
                <a:solidFill>
                  <a:srgbClr val="FFFFFF"/>
                </a:solidFill>
              </a:rPr>
              <a:t>www.bjzghzbx.com                                                                                                                                                                      </a:t>
            </a:r>
            <a:fld id="{B8BC9CF6-6902-4CE0-9682-1ADE0A649B9F}"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6"/>
          <p:cNvSpPr>
            <a:spLocks noGrp="1" noChangeArrowheads="1"/>
          </p:cNvSpPr>
          <p:nvPr>
            <p:ph type="dt" sz="half" idx="10"/>
          </p:nvPr>
        </p:nvSpPr>
        <p:spPr>
          <a:ln/>
        </p:spPr>
        <p:txBody>
          <a:bodyPr/>
          <a:lstStyle>
            <a:lvl1pPr>
              <a:defRPr/>
            </a:lvl1pPr>
          </a:lstStyle>
          <a:p>
            <a:pPr>
              <a:defRPr/>
            </a:pPr>
            <a:r>
              <a:rPr lang="en-US" altLang="zh-CN" dirty="0">
                <a:solidFill>
                  <a:srgbClr val="FFFFFF"/>
                </a:solidFill>
              </a:rPr>
              <a:t>www.bjzghzbx.com                                                                                                                                                                      </a:t>
            </a:r>
            <a:fld id="{9899E1C8-0E6C-47CB-9C8F-066517D9CE5A}"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6"/>
          <p:cNvSpPr>
            <a:spLocks noGrp="1" noChangeArrowheads="1"/>
          </p:cNvSpPr>
          <p:nvPr>
            <p:ph type="dt" sz="half" idx="10"/>
          </p:nvPr>
        </p:nvSpPr>
        <p:spPr>
          <a:ln/>
        </p:spPr>
        <p:txBody>
          <a:bodyPr/>
          <a:lstStyle>
            <a:lvl1pPr>
              <a:defRPr/>
            </a:lvl1pPr>
          </a:lstStyle>
          <a:p>
            <a:pPr>
              <a:defRPr/>
            </a:pPr>
            <a:r>
              <a:rPr lang="en-US" altLang="zh-CN" dirty="0">
                <a:solidFill>
                  <a:srgbClr val="FFFFFF"/>
                </a:solidFill>
              </a:rPr>
              <a:t>www.bjzghzbx.com                                                                                                                                                                      </a:t>
            </a:r>
            <a:fld id="{DAB7EAD8-5F64-4966-9209-2398F567666B}"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48450" y="152400"/>
            <a:ext cx="2114550" cy="6248400"/>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304800" y="152400"/>
            <a:ext cx="6191250" cy="6248400"/>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6"/>
          <p:cNvSpPr>
            <a:spLocks noGrp="1" noChangeArrowheads="1"/>
          </p:cNvSpPr>
          <p:nvPr>
            <p:ph type="dt" sz="half" idx="10"/>
          </p:nvPr>
        </p:nvSpPr>
        <p:spPr>
          <a:ln/>
        </p:spPr>
        <p:txBody>
          <a:bodyPr/>
          <a:lstStyle>
            <a:lvl1pPr>
              <a:defRPr/>
            </a:lvl1pPr>
          </a:lstStyle>
          <a:p>
            <a:pPr>
              <a:defRPr/>
            </a:pPr>
            <a:r>
              <a:rPr lang="en-US" altLang="zh-CN" dirty="0">
                <a:solidFill>
                  <a:srgbClr val="FFFFFF"/>
                </a:solidFill>
              </a:rPr>
              <a:t>www.bjzghzbx.com                                                                                                                                                                      </a:t>
            </a:r>
            <a:fld id="{9456F67D-CEA8-4E08-9014-9BF76C4F33C5}"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4" name="Rectangle 2"/>
          <p:cNvSpPr>
            <a:spLocks noChangeArrowheads="1"/>
          </p:cNvSpPr>
          <p:nvPr/>
        </p:nvSpPr>
        <p:spPr bwMode="ltGray">
          <a:xfrm>
            <a:off x="0" y="6611938"/>
            <a:ext cx="9144000" cy="260350"/>
          </a:xfrm>
          <a:prstGeom prst="rect">
            <a:avLst/>
          </a:prstGeom>
          <a:solidFill>
            <a:schemeClr val="accent2"/>
          </a:solidFill>
          <a:ln w="9525">
            <a:noFill/>
            <a:miter lim="800000"/>
            <a:headEnd/>
            <a:tailEnd/>
          </a:ln>
          <a:effectLst/>
        </p:spPr>
        <p:txBody>
          <a:bodyPr wrap="none" anchor="ctr"/>
          <a:lstStyle/>
          <a:p>
            <a:pPr>
              <a:defRPr/>
            </a:pPr>
            <a:endParaRPr lang="zh-CN" altLang="en-US">
              <a:solidFill>
                <a:srgbClr val="6699FF"/>
              </a:solidFill>
              <a:ea typeface="宋体" pitchFamily="2" charset="-122"/>
            </a:endParaRPr>
          </a:p>
        </p:txBody>
      </p:sp>
      <p:pic>
        <p:nvPicPr>
          <p:cNvPr id="5" name="Picture 3"/>
          <p:cNvPicPr>
            <a:picLocks noChangeAspect="1" noChangeArrowheads="1"/>
          </p:cNvPicPr>
          <p:nvPr/>
        </p:nvPicPr>
        <p:blipFill>
          <a:blip r:embed="rId2" cstate="print"/>
          <a:srcRect/>
          <a:stretch>
            <a:fillRect/>
          </a:stretch>
        </p:blipFill>
        <p:spPr bwMode="auto">
          <a:xfrm>
            <a:off x="0" y="0"/>
            <a:ext cx="9144000" cy="5373688"/>
          </a:xfrm>
          <a:prstGeom prst="rect">
            <a:avLst/>
          </a:prstGeom>
          <a:noFill/>
          <a:ln w="9525">
            <a:noFill/>
            <a:miter lim="800000"/>
            <a:headEnd/>
            <a:tailEnd/>
          </a:ln>
        </p:spPr>
      </p:pic>
      <p:sp>
        <p:nvSpPr>
          <p:cNvPr id="370692" name="Rectangle 4"/>
          <p:cNvSpPr>
            <a:spLocks noGrp="1" noChangeArrowheads="1"/>
          </p:cNvSpPr>
          <p:nvPr>
            <p:ph type="subTitle" idx="1"/>
          </p:nvPr>
        </p:nvSpPr>
        <p:spPr bwMode="gray">
          <a:xfrm>
            <a:off x="1371600" y="5867400"/>
            <a:ext cx="6553200" cy="533400"/>
          </a:xfrm>
        </p:spPr>
        <p:txBody>
          <a:bodyPr/>
          <a:lstStyle>
            <a:lvl1pPr marL="0" indent="0" algn="ctr">
              <a:buFont typeface="Wingdings" pitchFamily="2" charset="2"/>
              <a:buNone/>
              <a:defRPr/>
            </a:lvl1pPr>
          </a:lstStyle>
          <a:p>
            <a:r>
              <a:rPr lang="en-US" altLang="zh-CN"/>
              <a:t>Click to edit Master subtitle style</a:t>
            </a:r>
          </a:p>
        </p:txBody>
      </p:sp>
      <p:sp>
        <p:nvSpPr>
          <p:cNvPr id="370693" name="Rectangle 5"/>
          <p:cNvSpPr>
            <a:spLocks noGrp="1" noChangeArrowheads="1"/>
          </p:cNvSpPr>
          <p:nvPr>
            <p:ph type="ctrTitle" sz="quarter"/>
          </p:nvPr>
        </p:nvSpPr>
        <p:spPr bwMode="gray">
          <a:xfrm>
            <a:off x="0" y="4868863"/>
            <a:ext cx="9144000" cy="720725"/>
          </a:xfrm>
          <a:gradFill rotWithShape="1">
            <a:gsLst>
              <a:gs pos="0">
                <a:schemeClr val="tx1">
                  <a:gamma/>
                  <a:shade val="46275"/>
                  <a:invGamma/>
                </a:schemeClr>
              </a:gs>
              <a:gs pos="50000">
                <a:schemeClr val="tx1"/>
              </a:gs>
              <a:gs pos="100000">
                <a:schemeClr val="tx1">
                  <a:gamma/>
                  <a:shade val="46275"/>
                  <a:invGamma/>
                </a:schemeClr>
              </a:gs>
            </a:gsLst>
            <a:lin ang="0" scaled="1"/>
          </a:gradFill>
        </p:spPr>
        <p:txBody>
          <a:bodyPr/>
          <a:lstStyle>
            <a:lvl1pPr>
              <a:defRPr/>
            </a:lvl1pPr>
          </a:lstStyle>
          <a:p>
            <a:r>
              <a:rPr lang="en-US" altLang="ko-KR"/>
              <a:t>Click to edit Master title</a:t>
            </a:r>
            <a:br>
              <a:rPr lang="en-US" altLang="ko-KR"/>
            </a:br>
            <a:r>
              <a:rPr lang="en-US" altLang="ko-KR"/>
              <a:t> style</a:t>
            </a:r>
          </a:p>
        </p:txBody>
      </p:sp>
      <p:sp>
        <p:nvSpPr>
          <p:cNvPr id="6" name="Rectangle 6"/>
          <p:cNvSpPr>
            <a:spLocks noGrp="1" noChangeArrowheads="1"/>
          </p:cNvSpPr>
          <p:nvPr>
            <p:ph type="dt" sz="half" idx="10"/>
          </p:nvPr>
        </p:nvSpPr>
        <p:spPr/>
        <p:txBody>
          <a:bodyPr/>
          <a:lstStyle>
            <a:lvl1pPr algn="l">
              <a:defRPr/>
            </a:lvl1pPr>
          </a:lstStyle>
          <a:p>
            <a:pPr>
              <a:defRPr/>
            </a:pPr>
            <a:r>
              <a:rPr lang="en-US" altLang="zh-CN" dirty="0">
                <a:solidFill>
                  <a:srgbClr val="FFFFFF"/>
                </a:solidFill>
              </a:rPr>
              <a:t>www.bjzghzbx.com                                                                                                                                                                      </a:t>
            </a:r>
            <a:r>
              <a:rPr lang="zh-CN" altLang="en-US" dirty="0">
                <a:solidFill>
                  <a:srgbClr val="FFFFFF"/>
                </a:solidFill>
              </a:rPr>
              <a:t> </a:t>
            </a:r>
            <a:endParaRPr lang="en-US" altLang="zh-CN" dirty="0">
              <a:solidFill>
                <a:srgbClr val="FFFFFF"/>
              </a:solidFill>
            </a:endParaRPr>
          </a:p>
        </p:txBody>
      </p:sp>
    </p:spTree>
  </p:cSld>
  <p:clrMapOvr>
    <a:masterClrMapping/>
  </p:clrMapOvr>
  <p:transition>
    <p:fade/>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6"/>
          <p:cNvSpPr>
            <a:spLocks noGrp="1" noChangeArrowheads="1"/>
          </p:cNvSpPr>
          <p:nvPr>
            <p:ph type="dt" sz="half" idx="10"/>
          </p:nvPr>
        </p:nvSpPr>
        <p:spPr>
          <a:ln/>
        </p:spPr>
        <p:txBody>
          <a:bodyPr/>
          <a:lstStyle>
            <a:lvl1pPr>
              <a:defRPr/>
            </a:lvl1pPr>
          </a:lstStyle>
          <a:p>
            <a:pPr>
              <a:defRPr/>
            </a:pPr>
            <a:r>
              <a:rPr lang="en-US" altLang="zh-CN" dirty="0">
                <a:solidFill>
                  <a:srgbClr val="FFFFFF"/>
                </a:solidFill>
              </a:rPr>
              <a:t>www.bjzghzbx.com                                                                                                                                                                      </a:t>
            </a:r>
            <a:fld id="{60111870-AA90-490C-A807-CED1C565F592}"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4" name="Rectangle 6"/>
          <p:cNvSpPr>
            <a:spLocks noGrp="1" noChangeArrowheads="1"/>
          </p:cNvSpPr>
          <p:nvPr>
            <p:ph type="dt" sz="half" idx="10"/>
          </p:nvPr>
        </p:nvSpPr>
        <p:spPr>
          <a:ln/>
        </p:spPr>
        <p:txBody>
          <a:bodyPr/>
          <a:lstStyle>
            <a:lvl1pPr>
              <a:defRPr/>
            </a:lvl1pPr>
          </a:lstStyle>
          <a:p>
            <a:pPr>
              <a:defRPr/>
            </a:pPr>
            <a:r>
              <a:rPr lang="en-US" altLang="zh-CN" dirty="0">
                <a:solidFill>
                  <a:srgbClr val="FFFFFF"/>
                </a:solidFill>
              </a:rPr>
              <a:t>www.bjzghzbx.com                                                                                                                                                                      </a:t>
            </a:r>
            <a:fld id="{1730240B-D774-4A5B-975F-8FAC8EEF4EF3}"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152525"/>
            <a:ext cx="4038600" cy="52482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152525"/>
            <a:ext cx="4038600" cy="52482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Rectangle 6"/>
          <p:cNvSpPr>
            <a:spLocks noGrp="1" noChangeArrowheads="1"/>
          </p:cNvSpPr>
          <p:nvPr>
            <p:ph type="dt" sz="half" idx="10"/>
          </p:nvPr>
        </p:nvSpPr>
        <p:spPr>
          <a:ln/>
        </p:spPr>
        <p:txBody>
          <a:bodyPr/>
          <a:lstStyle>
            <a:lvl1pPr>
              <a:defRPr/>
            </a:lvl1pPr>
          </a:lstStyle>
          <a:p>
            <a:pPr>
              <a:defRPr/>
            </a:pPr>
            <a:r>
              <a:rPr lang="en-US" altLang="zh-CN" dirty="0">
                <a:solidFill>
                  <a:srgbClr val="FFFFFF"/>
                </a:solidFill>
              </a:rPr>
              <a:t>www.bjzghzbx.com                                                                                                                                                                      </a:t>
            </a:r>
            <a:fld id="{6845D308-4927-4C9D-974F-FE7CB13F1AFC}"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Rectangle 6"/>
          <p:cNvSpPr>
            <a:spLocks noGrp="1" noChangeArrowheads="1"/>
          </p:cNvSpPr>
          <p:nvPr>
            <p:ph type="dt" sz="half" idx="10"/>
          </p:nvPr>
        </p:nvSpPr>
        <p:spPr>
          <a:ln/>
        </p:spPr>
        <p:txBody>
          <a:bodyPr/>
          <a:lstStyle>
            <a:lvl1pPr>
              <a:defRPr/>
            </a:lvl1pPr>
          </a:lstStyle>
          <a:p>
            <a:pPr>
              <a:defRPr/>
            </a:pPr>
            <a:r>
              <a:rPr lang="en-US" altLang="zh-CN" dirty="0"/>
              <a:t>www.bjzghzbx.com                                                                                                                                                                      </a:t>
            </a:r>
            <a:fld id="{776247BC-5F02-4B08-8F4E-836E61035D2D}" type="slidenum">
              <a:rPr lang="zh-CN" altLang="en-US"/>
              <a:pPr>
                <a:defRPr/>
              </a:pPr>
              <a:t>‹#›</a:t>
            </a:fld>
            <a:endParaRPr lang="en-US" altLang="zh-CN" dirty="0"/>
          </a:p>
        </p:txBody>
      </p:sp>
    </p:spTree>
  </p:cSld>
  <p:clrMapOvr>
    <a:masterClrMapping/>
  </p:clrMapOvr>
  <p:transition>
    <p:fade/>
  </p:transition>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Rectangle 6"/>
          <p:cNvSpPr>
            <a:spLocks noGrp="1" noChangeArrowheads="1"/>
          </p:cNvSpPr>
          <p:nvPr>
            <p:ph type="dt" sz="half" idx="10"/>
          </p:nvPr>
        </p:nvSpPr>
        <p:spPr>
          <a:ln/>
        </p:spPr>
        <p:txBody>
          <a:bodyPr/>
          <a:lstStyle>
            <a:lvl1pPr>
              <a:defRPr/>
            </a:lvl1pPr>
          </a:lstStyle>
          <a:p>
            <a:pPr>
              <a:defRPr/>
            </a:pPr>
            <a:r>
              <a:rPr lang="en-US" altLang="zh-CN" dirty="0">
                <a:solidFill>
                  <a:srgbClr val="FFFFFF"/>
                </a:solidFill>
              </a:rPr>
              <a:t>www.bjzghzbx.com                                                                                                                                                                      </a:t>
            </a:r>
            <a:fld id="{44EA8452-4BF2-44B9-8931-95287FC37002}"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Rectangle 6"/>
          <p:cNvSpPr>
            <a:spLocks noGrp="1" noChangeArrowheads="1"/>
          </p:cNvSpPr>
          <p:nvPr>
            <p:ph type="dt" sz="half" idx="10"/>
          </p:nvPr>
        </p:nvSpPr>
        <p:spPr>
          <a:ln/>
        </p:spPr>
        <p:txBody>
          <a:bodyPr/>
          <a:lstStyle>
            <a:lvl1pPr>
              <a:defRPr/>
            </a:lvl1pPr>
          </a:lstStyle>
          <a:p>
            <a:pPr>
              <a:defRPr/>
            </a:pPr>
            <a:r>
              <a:rPr lang="en-US" altLang="zh-CN" dirty="0">
                <a:solidFill>
                  <a:srgbClr val="FFFFFF"/>
                </a:solidFill>
              </a:rPr>
              <a:t>www.bjzghzbx.com                                                                                                                                                                      </a:t>
            </a:r>
            <a:fld id="{776247BC-5F02-4B08-8F4E-836E61035D2D}"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6"/>
          <p:cNvSpPr>
            <a:spLocks noGrp="1" noChangeArrowheads="1"/>
          </p:cNvSpPr>
          <p:nvPr>
            <p:ph type="dt" sz="half" idx="10"/>
          </p:nvPr>
        </p:nvSpPr>
        <p:spPr>
          <a:ln/>
        </p:spPr>
        <p:txBody>
          <a:bodyPr/>
          <a:lstStyle>
            <a:lvl1pPr>
              <a:defRPr/>
            </a:lvl1pPr>
          </a:lstStyle>
          <a:p>
            <a:pPr>
              <a:defRPr/>
            </a:pPr>
            <a:r>
              <a:rPr lang="en-US" altLang="zh-CN" dirty="0">
                <a:solidFill>
                  <a:srgbClr val="FFFFFF"/>
                </a:solidFill>
              </a:rPr>
              <a:t>www.bjzghzbx.com                                                                                                                                                                      </a:t>
            </a:r>
            <a:fld id="{1A7992A9-8956-46EF-A7A8-17D3B862A68F}"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6"/>
          <p:cNvSpPr>
            <a:spLocks noGrp="1" noChangeArrowheads="1"/>
          </p:cNvSpPr>
          <p:nvPr>
            <p:ph type="dt" sz="half" idx="10"/>
          </p:nvPr>
        </p:nvSpPr>
        <p:spPr>
          <a:ln/>
        </p:spPr>
        <p:txBody>
          <a:bodyPr/>
          <a:lstStyle>
            <a:lvl1pPr>
              <a:defRPr/>
            </a:lvl1pPr>
          </a:lstStyle>
          <a:p>
            <a:pPr>
              <a:defRPr/>
            </a:pPr>
            <a:r>
              <a:rPr lang="en-US" altLang="zh-CN" dirty="0">
                <a:solidFill>
                  <a:srgbClr val="FFFFFF"/>
                </a:solidFill>
              </a:rPr>
              <a:t>www.bjzghzbx.com                                                                                                                                                                      </a:t>
            </a:r>
            <a:fld id="{B8BC9CF6-6902-4CE0-9682-1ADE0A649B9F}"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6"/>
          <p:cNvSpPr>
            <a:spLocks noGrp="1" noChangeArrowheads="1"/>
          </p:cNvSpPr>
          <p:nvPr>
            <p:ph type="dt" sz="half" idx="10"/>
          </p:nvPr>
        </p:nvSpPr>
        <p:spPr>
          <a:ln/>
        </p:spPr>
        <p:txBody>
          <a:bodyPr/>
          <a:lstStyle>
            <a:lvl1pPr>
              <a:defRPr/>
            </a:lvl1pPr>
          </a:lstStyle>
          <a:p>
            <a:pPr>
              <a:defRPr/>
            </a:pPr>
            <a:r>
              <a:rPr lang="en-US" altLang="zh-CN" dirty="0">
                <a:solidFill>
                  <a:srgbClr val="FFFFFF"/>
                </a:solidFill>
              </a:rPr>
              <a:t>www.bjzghzbx.com                                                                                                                                                                      </a:t>
            </a:r>
            <a:fld id="{9899E1C8-0E6C-47CB-9C8F-066517D9CE5A}"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6"/>
          <p:cNvSpPr>
            <a:spLocks noGrp="1" noChangeArrowheads="1"/>
          </p:cNvSpPr>
          <p:nvPr>
            <p:ph type="dt" sz="half" idx="10"/>
          </p:nvPr>
        </p:nvSpPr>
        <p:spPr>
          <a:ln/>
        </p:spPr>
        <p:txBody>
          <a:bodyPr/>
          <a:lstStyle>
            <a:lvl1pPr>
              <a:defRPr/>
            </a:lvl1pPr>
          </a:lstStyle>
          <a:p>
            <a:pPr>
              <a:defRPr/>
            </a:pPr>
            <a:r>
              <a:rPr lang="en-US" altLang="zh-CN" dirty="0">
                <a:solidFill>
                  <a:srgbClr val="FFFFFF"/>
                </a:solidFill>
              </a:rPr>
              <a:t>www.bjzghzbx.com                                                                                                                                                                      </a:t>
            </a:r>
            <a:fld id="{DAB7EAD8-5F64-4966-9209-2398F567666B}"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48450" y="152400"/>
            <a:ext cx="2114550" cy="6248400"/>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304800" y="152400"/>
            <a:ext cx="6191250" cy="6248400"/>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6"/>
          <p:cNvSpPr>
            <a:spLocks noGrp="1" noChangeArrowheads="1"/>
          </p:cNvSpPr>
          <p:nvPr>
            <p:ph type="dt" sz="half" idx="10"/>
          </p:nvPr>
        </p:nvSpPr>
        <p:spPr>
          <a:ln/>
        </p:spPr>
        <p:txBody>
          <a:bodyPr/>
          <a:lstStyle>
            <a:lvl1pPr>
              <a:defRPr/>
            </a:lvl1pPr>
          </a:lstStyle>
          <a:p>
            <a:pPr>
              <a:defRPr/>
            </a:pPr>
            <a:r>
              <a:rPr lang="en-US" altLang="zh-CN" dirty="0">
                <a:solidFill>
                  <a:srgbClr val="FFFFFF"/>
                </a:solidFill>
              </a:rPr>
              <a:t>www.bjzghzbx.com                                                                                                                                                                      </a:t>
            </a:r>
            <a:fld id="{9456F67D-CEA8-4E08-9014-9BF76C4F33C5}"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67.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4" name="Rectangle 2"/>
          <p:cNvSpPr>
            <a:spLocks noChangeArrowheads="1"/>
          </p:cNvSpPr>
          <p:nvPr/>
        </p:nvSpPr>
        <p:spPr bwMode="ltGray">
          <a:xfrm>
            <a:off x="0" y="6611938"/>
            <a:ext cx="9144000" cy="260350"/>
          </a:xfrm>
          <a:prstGeom prst="rect">
            <a:avLst/>
          </a:prstGeom>
          <a:solidFill>
            <a:schemeClr val="accent2"/>
          </a:solidFill>
          <a:ln w="9525">
            <a:noFill/>
            <a:miter lim="800000"/>
            <a:headEnd/>
            <a:tailEnd/>
          </a:ln>
          <a:effectLst/>
        </p:spPr>
        <p:txBody>
          <a:bodyPr wrap="none" anchor="ctr"/>
          <a:lstStyle/>
          <a:p>
            <a:pPr>
              <a:defRPr/>
            </a:pPr>
            <a:endParaRPr lang="zh-CN" altLang="en-US">
              <a:solidFill>
                <a:srgbClr val="6699FF"/>
              </a:solidFill>
              <a:ea typeface="宋体" pitchFamily="2" charset="-122"/>
            </a:endParaRPr>
          </a:p>
        </p:txBody>
      </p:sp>
      <p:pic>
        <p:nvPicPr>
          <p:cNvPr id="5" name="Picture 3"/>
          <p:cNvPicPr>
            <a:picLocks noChangeAspect="1" noChangeArrowheads="1"/>
          </p:cNvPicPr>
          <p:nvPr/>
        </p:nvPicPr>
        <p:blipFill>
          <a:blip r:embed="rId2" cstate="print"/>
          <a:srcRect/>
          <a:stretch>
            <a:fillRect/>
          </a:stretch>
        </p:blipFill>
        <p:spPr bwMode="auto">
          <a:xfrm>
            <a:off x="0" y="0"/>
            <a:ext cx="9144000" cy="5373688"/>
          </a:xfrm>
          <a:prstGeom prst="rect">
            <a:avLst/>
          </a:prstGeom>
          <a:noFill/>
          <a:ln w="9525">
            <a:noFill/>
            <a:miter lim="800000"/>
            <a:headEnd/>
            <a:tailEnd/>
          </a:ln>
        </p:spPr>
      </p:pic>
      <p:sp>
        <p:nvSpPr>
          <p:cNvPr id="370692" name="Rectangle 4"/>
          <p:cNvSpPr>
            <a:spLocks noGrp="1" noChangeArrowheads="1"/>
          </p:cNvSpPr>
          <p:nvPr>
            <p:ph type="subTitle" idx="1"/>
          </p:nvPr>
        </p:nvSpPr>
        <p:spPr bwMode="gray">
          <a:xfrm>
            <a:off x="1371600" y="5867400"/>
            <a:ext cx="6553200" cy="533400"/>
          </a:xfrm>
        </p:spPr>
        <p:txBody>
          <a:bodyPr/>
          <a:lstStyle>
            <a:lvl1pPr marL="0" indent="0" algn="ctr">
              <a:buFont typeface="Wingdings" pitchFamily="2" charset="2"/>
              <a:buNone/>
              <a:defRPr/>
            </a:lvl1pPr>
          </a:lstStyle>
          <a:p>
            <a:r>
              <a:rPr lang="en-US" altLang="zh-CN"/>
              <a:t>Click to edit Master subtitle style</a:t>
            </a:r>
          </a:p>
        </p:txBody>
      </p:sp>
      <p:sp>
        <p:nvSpPr>
          <p:cNvPr id="370693" name="Rectangle 5"/>
          <p:cNvSpPr>
            <a:spLocks noGrp="1" noChangeArrowheads="1"/>
          </p:cNvSpPr>
          <p:nvPr>
            <p:ph type="ctrTitle" sz="quarter"/>
          </p:nvPr>
        </p:nvSpPr>
        <p:spPr bwMode="gray">
          <a:xfrm>
            <a:off x="0" y="4868863"/>
            <a:ext cx="9144000" cy="720725"/>
          </a:xfrm>
          <a:gradFill rotWithShape="1">
            <a:gsLst>
              <a:gs pos="0">
                <a:schemeClr val="tx1">
                  <a:gamma/>
                  <a:shade val="46275"/>
                  <a:invGamma/>
                </a:schemeClr>
              </a:gs>
              <a:gs pos="50000">
                <a:schemeClr val="tx1"/>
              </a:gs>
              <a:gs pos="100000">
                <a:schemeClr val="tx1">
                  <a:gamma/>
                  <a:shade val="46275"/>
                  <a:invGamma/>
                </a:schemeClr>
              </a:gs>
            </a:gsLst>
            <a:lin ang="0" scaled="1"/>
          </a:gradFill>
        </p:spPr>
        <p:txBody>
          <a:bodyPr/>
          <a:lstStyle>
            <a:lvl1pPr>
              <a:defRPr/>
            </a:lvl1pPr>
          </a:lstStyle>
          <a:p>
            <a:r>
              <a:rPr lang="en-US" altLang="ko-KR"/>
              <a:t>Click to edit Master title</a:t>
            </a:r>
            <a:br>
              <a:rPr lang="en-US" altLang="ko-KR"/>
            </a:br>
            <a:r>
              <a:rPr lang="en-US" altLang="ko-KR"/>
              <a:t> style</a:t>
            </a:r>
          </a:p>
        </p:txBody>
      </p:sp>
      <p:sp>
        <p:nvSpPr>
          <p:cNvPr id="6" name="Rectangle 6"/>
          <p:cNvSpPr>
            <a:spLocks noGrp="1" noChangeArrowheads="1"/>
          </p:cNvSpPr>
          <p:nvPr>
            <p:ph type="dt" sz="half" idx="10"/>
          </p:nvPr>
        </p:nvSpPr>
        <p:spPr/>
        <p:txBody>
          <a:bodyPr/>
          <a:lstStyle>
            <a:lvl1pPr algn="l">
              <a:defRPr/>
            </a:lvl1pPr>
          </a:lstStyle>
          <a:p>
            <a:pPr>
              <a:defRPr/>
            </a:pPr>
            <a:r>
              <a:rPr lang="en-US" altLang="zh-CN" dirty="0">
                <a:solidFill>
                  <a:srgbClr val="FFFFFF"/>
                </a:solidFill>
              </a:rPr>
              <a:t>www.bjzghzbx.com                                                                                                                                                                      </a:t>
            </a:r>
            <a:r>
              <a:rPr lang="zh-CN" altLang="en-US" dirty="0">
                <a:solidFill>
                  <a:srgbClr val="FFFFFF"/>
                </a:solidFill>
              </a:rPr>
              <a:t> </a:t>
            </a:r>
            <a:endParaRPr lang="en-US" altLang="zh-CN" dirty="0">
              <a:solidFill>
                <a:srgbClr val="FFFFFF"/>
              </a:solidFill>
            </a:endParaRPr>
          </a:p>
        </p:txBody>
      </p:sp>
    </p:spTree>
  </p:cSld>
  <p:clrMapOvr>
    <a:masterClrMapping/>
  </p:clrMapOvr>
  <p:transition>
    <p:fade/>
  </p:transition>
</p:sldLayout>
</file>

<file path=ppt/slideLayouts/slideLayout6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6"/>
          <p:cNvSpPr>
            <a:spLocks noGrp="1" noChangeArrowheads="1"/>
          </p:cNvSpPr>
          <p:nvPr>
            <p:ph type="dt" sz="half" idx="10"/>
          </p:nvPr>
        </p:nvSpPr>
        <p:spPr>
          <a:ln/>
        </p:spPr>
        <p:txBody>
          <a:bodyPr/>
          <a:lstStyle>
            <a:lvl1pPr>
              <a:defRPr/>
            </a:lvl1pPr>
          </a:lstStyle>
          <a:p>
            <a:pPr>
              <a:defRPr/>
            </a:pPr>
            <a:r>
              <a:rPr lang="en-US" altLang="zh-CN" dirty="0">
                <a:solidFill>
                  <a:srgbClr val="FFFFFF"/>
                </a:solidFill>
              </a:rPr>
              <a:t>www.bjzghzbx.com                                                                                                                                                                      </a:t>
            </a:r>
            <a:fld id="{60111870-AA90-490C-A807-CED1C565F592}"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6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4" name="Rectangle 6"/>
          <p:cNvSpPr>
            <a:spLocks noGrp="1" noChangeArrowheads="1"/>
          </p:cNvSpPr>
          <p:nvPr>
            <p:ph type="dt" sz="half" idx="10"/>
          </p:nvPr>
        </p:nvSpPr>
        <p:spPr>
          <a:ln/>
        </p:spPr>
        <p:txBody>
          <a:bodyPr/>
          <a:lstStyle>
            <a:lvl1pPr>
              <a:defRPr/>
            </a:lvl1pPr>
          </a:lstStyle>
          <a:p>
            <a:pPr>
              <a:defRPr/>
            </a:pPr>
            <a:r>
              <a:rPr lang="en-US" altLang="zh-CN" dirty="0">
                <a:solidFill>
                  <a:srgbClr val="FFFFFF"/>
                </a:solidFill>
              </a:rPr>
              <a:t>www.bjzghzbx.com                                                                                                                                                                      </a:t>
            </a:r>
            <a:fld id="{1730240B-D774-4A5B-975F-8FAC8EEF4EF3}"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6"/>
          <p:cNvSpPr>
            <a:spLocks noGrp="1" noChangeArrowheads="1"/>
          </p:cNvSpPr>
          <p:nvPr>
            <p:ph type="dt" sz="half" idx="10"/>
          </p:nvPr>
        </p:nvSpPr>
        <p:spPr>
          <a:ln/>
        </p:spPr>
        <p:txBody>
          <a:bodyPr/>
          <a:lstStyle>
            <a:lvl1pPr>
              <a:defRPr/>
            </a:lvl1pPr>
          </a:lstStyle>
          <a:p>
            <a:pPr>
              <a:defRPr/>
            </a:pPr>
            <a:r>
              <a:rPr lang="en-US" altLang="zh-CN" dirty="0"/>
              <a:t>www.bjzghzbx.com                                                                                                                                                                      </a:t>
            </a:r>
            <a:fld id="{1A7992A9-8956-46EF-A7A8-17D3B862A68F}" type="slidenum">
              <a:rPr lang="zh-CN" altLang="en-US"/>
              <a:pPr>
                <a:defRPr/>
              </a:pPr>
              <a:t>‹#›</a:t>
            </a:fld>
            <a:endParaRPr lang="en-US" altLang="zh-CN" dirty="0"/>
          </a:p>
        </p:txBody>
      </p:sp>
    </p:spTree>
  </p:cSld>
  <p:clrMapOvr>
    <a:masterClrMapping/>
  </p:clrMapOvr>
  <p:transition>
    <p:fade/>
  </p:transition>
</p:sldLayout>
</file>

<file path=ppt/slideLayouts/slideLayout7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152525"/>
            <a:ext cx="4038600" cy="52482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152525"/>
            <a:ext cx="4038600" cy="52482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Rectangle 6"/>
          <p:cNvSpPr>
            <a:spLocks noGrp="1" noChangeArrowheads="1"/>
          </p:cNvSpPr>
          <p:nvPr>
            <p:ph type="dt" sz="half" idx="10"/>
          </p:nvPr>
        </p:nvSpPr>
        <p:spPr>
          <a:ln/>
        </p:spPr>
        <p:txBody>
          <a:bodyPr/>
          <a:lstStyle>
            <a:lvl1pPr>
              <a:defRPr/>
            </a:lvl1pPr>
          </a:lstStyle>
          <a:p>
            <a:pPr>
              <a:defRPr/>
            </a:pPr>
            <a:r>
              <a:rPr lang="en-US" altLang="zh-CN" dirty="0">
                <a:solidFill>
                  <a:srgbClr val="FFFFFF"/>
                </a:solidFill>
              </a:rPr>
              <a:t>www.bjzghzbx.com                                                                                                                                                                      </a:t>
            </a:r>
            <a:fld id="{6845D308-4927-4C9D-974F-FE7CB13F1AFC}"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7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Rectangle 6"/>
          <p:cNvSpPr>
            <a:spLocks noGrp="1" noChangeArrowheads="1"/>
          </p:cNvSpPr>
          <p:nvPr>
            <p:ph type="dt" sz="half" idx="10"/>
          </p:nvPr>
        </p:nvSpPr>
        <p:spPr>
          <a:ln/>
        </p:spPr>
        <p:txBody>
          <a:bodyPr/>
          <a:lstStyle>
            <a:lvl1pPr>
              <a:defRPr/>
            </a:lvl1pPr>
          </a:lstStyle>
          <a:p>
            <a:pPr>
              <a:defRPr/>
            </a:pPr>
            <a:r>
              <a:rPr lang="en-US" altLang="zh-CN" dirty="0">
                <a:solidFill>
                  <a:srgbClr val="FFFFFF"/>
                </a:solidFill>
              </a:rPr>
              <a:t>www.bjzghzbx.com                                                                                                                                                                      </a:t>
            </a:r>
            <a:fld id="{44EA8452-4BF2-44B9-8931-95287FC37002}"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7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Rectangle 6"/>
          <p:cNvSpPr>
            <a:spLocks noGrp="1" noChangeArrowheads="1"/>
          </p:cNvSpPr>
          <p:nvPr>
            <p:ph type="dt" sz="half" idx="10"/>
          </p:nvPr>
        </p:nvSpPr>
        <p:spPr>
          <a:ln/>
        </p:spPr>
        <p:txBody>
          <a:bodyPr/>
          <a:lstStyle>
            <a:lvl1pPr>
              <a:defRPr/>
            </a:lvl1pPr>
          </a:lstStyle>
          <a:p>
            <a:pPr>
              <a:defRPr/>
            </a:pPr>
            <a:r>
              <a:rPr lang="en-US" altLang="zh-CN" dirty="0">
                <a:solidFill>
                  <a:srgbClr val="FFFFFF"/>
                </a:solidFill>
              </a:rPr>
              <a:t>www.bjzghzbx.com                                                                                                                                                                      </a:t>
            </a:r>
            <a:fld id="{776247BC-5F02-4B08-8F4E-836E61035D2D}"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6"/>
          <p:cNvSpPr>
            <a:spLocks noGrp="1" noChangeArrowheads="1"/>
          </p:cNvSpPr>
          <p:nvPr>
            <p:ph type="dt" sz="half" idx="10"/>
          </p:nvPr>
        </p:nvSpPr>
        <p:spPr>
          <a:ln/>
        </p:spPr>
        <p:txBody>
          <a:bodyPr/>
          <a:lstStyle>
            <a:lvl1pPr>
              <a:defRPr/>
            </a:lvl1pPr>
          </a:lstStyle>
          <a:p>
            <a:pPr>
              <a:defRPr/>
            </a:pPr>
            <a:r>
              <a:rPr lang="en-US" altLang="zh-CN" dirty="0">
                <a:solidFill>
                  <a:srgbClr val="FFFFFF"/>
                </a:solidFill>
              </a:rPr>
              <a:t>www.bjzghzbx.com                                                                                                                                                                      </a:t>
            </a:r>
            <a:fld id="{1A7992A9-8956-46EF-A7A8-17D3B862A68F}"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7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6"/>
          <p:cNvSpPr>
            <a:spLocks noGrp="1" noChangeArrowheads="1"/>
          </p:cNvSpPr>
          <p:nvPr>
            <p:ph type="dt" sz="half" idx="10"/>
          </p:nvPr>
        </p:nvSpPr>
        <p:spPr>
          <a:ln/>
        </p:spPr>
        <p:txBody>
          <a:bodyPr/>
          <a:lstStyle>
            <a:lvl1pPr>
              <a:defRPr/>
            </a:lvl1pPr>
          </a:lstStyle>
          <a:p>
            <a:pPr>
              <a:defRPr/>
            </a:pPr>
            <a:r>
              <a:rPr lang="en-US" altLang="zh-CN" dirty="0">
                <a:solidFill>
                  <a:srgbClr val="FFFFFF"/>
                </a:solidFill>
              </a:rPr>
              <a:t>www.bjzghzbx.com                                                                                                                                                                      </a:t>
            </a:r>
            <a:fld id="{B8BC9CF6-6902-4CE0-9682-1ADE0A649B9F}"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7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6"/>
          <p:cNvSpPr>
            <a:spLocks noGrp="1" noChangeArrowheads="1"/>
          </p:cNvSpPr>
          <p:nvPr>
            <p:ph type="dt" sz="half" idx="10"/>
          </p:nvPr>
        </p:nvSpPr>
        <p:spPr>
          <a:ln/>
        </p:spPr>
        <p:txBody>
          <a:bodyPr/>
          <a:lstStyle>
            <a:lvl1pPr>
              <a:defRPr/>
            </a:lvl1pPr>
          </a:lstStyle>
          <a:p>
            <a:pPr>
              <a:defRPr/>
            </a:pPr>
            <a:r>
              <a:rPr lang="en-US" altLang="zh-CN" dirty="0">
                <a:solidFill>
                  <a:srgbClr val="FFFFFF"/>
                </a:solidFill>
              </a:rPr>
              <a:t>www.bjzghzbx.com                                                                                                                                                                      </a:t>
            </a:r>
            <a:fld id="{9899E1C8-0E6C-47CB-9C8F-066517D9CE5A}"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7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6"/>
          <p:cNvSpPr>
            <a:spLocks noGrp="1" noChangeArrowheads="1"/>
          </p:cNvSpPr>
          <p:nvPr>
            <p:ph type="dt" sz="half" idx="10"/>
          </p:nvPr>
        </p:nvSpPr>
        <p:spPr>
          <a:ln/>
        </p:spPr>
        <p:txBody>
          <a:bodyPr/>
          <a:lstStyle>
            <a:lvl1pPr>
              <a:defRPr/>
            </a:lvl1pPr>
          </a:lstStyle>
          <a:p>
            <a:pPr>
              <a:defRPr/>
            </a:pPr>
            <a:r>
              <a:rPr lang="en-US" altLang="zh-CN" dirty="0">
                <a:solidFill>
                  <a:srgbClr val="FFFFFF"/>
                </a:solidFill>
              </a:rPr>
              <a:t>www.bjzghzbx.com                                                                                                                                                                      </a:t>
            </a:r>
            <a:fld id="{DAB7EAD8-5F64-4966-9209-2398F567666B}"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77.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48450" y="152400"/>
            <a:ext cx="2114550" cy="6248400"/>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304800" y="152400"/>
            <a:ext cx="6191250" cy="6248400"/>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6"/>
          <p:cNvSpPr>
            <a:spLocks noGrp="1" noChangeArrowheads="1"/>
          </p:cNvSpPr>
          <p:nvPr>
            <p:ph type="dt" sz="half" idx="10"/>
          </p:nvPr>
        </p:nvSpPr>
        <p:spPr>
          <a:ln/>
        </p:spPr>
        <p:txBody>
          <a:bodyPr/>
          <a:lstStyle>
            <a:lvl1pPr>
              <a:defRPr/>
            </a:lvl1pPr>
          </a:lstStyle>
          <a:p>
            <a:pPr>
              <a:defRPr/>
            </a:pPr>
            <a:r>
              <a:rPr lang="en-US" altLang="zh-CN" dirty="0">
                <a:solidFill>
                  <a:srgbClr val="FFFFFF"/>
                </a:solidFill>
              </a:rPr>
              <a:t>www.bjzghzbx.com                                                                                                                                                                      </a:t>
            </a:r>
            <a:fld id="{9456F67D-CEA8-4E08-9014-9BF76C4F33C5}"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4" name="Rectangle 2"/>
          <p:cNvSpPr>
            <a:spLocks noChangeArrowheads="1"/>
          </p:cNvSpPr>
          <p:nvPr/>
        </p:nvSpPr>
        <p:spPr bwMode="ltGray">
          <a:xfrm>
            <a:off x="0" y="6611938"/>
            <a:ext cx="9144000" cy="260350"/>
          </a:xfrm>
          <a:prstGeom prst="rect">
            <a:avLst/>
          </a:prstGeom>
          <a:solidFill>
            <a:schemeClr val="accent2"/>
          </a:solidFill>
          <a:ln w="9525">
            <a:noFill/>
            <a:miter lim="800000"/>
            <a:headEnd/>
            <a:tailEnd/>
          </a:ln>
          <a:effectLst/>
        </p:spPr>
        <p:txBody>
          <a:bodyPr wrap="none" anchor="ctr"/>
          <a:lstStyle/>
          <a:p>
            <a:pPr>
              <a:defRPr/>
            </a:pPr>
            <a:endParaRPr lang="zh-CN" altLang="en-US">
              <a:solidFill>
                <a:srgbClr val="6699FF"/>
              </a:solidFill>
              <a:ea typeface="宋体" pitchFamily="2" charset="-122"/>
            </a:endParaRPr>
          </a:p>
        </p:txBody>
      </p:sp>
      <p:pic>
        <p:nvPicPr>
          <p:cNvPr id="5" name="Picture 3"/>
          <p:cNvPicPr>
            <a:picLocks noChangeAspect="1" noChangeArrowheads="1"/>
          </p:cNvPicPr>
          <p:nvPr/>
        </p:nvPicPr>
        <p:blipFill>
          <a:blip r:embed="rId2" cstate="print"/>
          <a:srcRect/>
          <a:stretch>
            <a:fillRect/>
          </a:stretch>
        </p:blipFill>
        <p:spPr bwMode="auto">
          <a:xfrm>
            <a:off x="0" y="0"/>
            <a:ext cx="9144000" cy="5373688"/>
          </a:xfrm>
          <a:prstGeom prst="rect">
            <a:avLst/>
          </a:prstGeom>
          <a:noFill/>
          <a:ln w="9525">
            <a:noFill/>
            <a:miter lim="800000"/>
            <a:headEnd/>
            <a:tailEnd/>
          </a:ln>
        </p:spPr>
      </p:pic>
      <p:sp>
        <p:nvSpPr>
          <p:cNvPr id="370692" name="Rectangle 4"/>
          <p:cNvSpPr>
            <a:spLocks noGrp="1" noChangeArrowheads="1"/>
          </p:cNvSpPr>
          <p:nvPr>
            <p:ph type="subTitle" idx="1"/>
          </p:nvPr>
        </p:nvSpPr>
        <p:spPr bwMode="gray">
          <a:xfrm>
            <a:off x="1371600" y="5867400"/>
            <a:ext cx="6553200" cy="533400"/>
          </a:xfrm>
        </p:spPr>
        <p:txBody>
          <a:bodyPr/>
          <a:lstStyle>
            <a:lvl1pPr marL="0" indent="0" algn="ctr">
              <a:buFont typeface="Wingdings" pitchFamily="2" charset="2"/>
              <a:buNone/>
              <a:defRPr/>
            </a:lvl1pPr>
          </a:lstStyle>
          <a:p>
            <a:r>
              <a:rPr lang="en-US" altLang="zh-CN"/>
              <a:t>Click to edit Master subtitle style</a:t>
            </a:r>
          </a:p>
        </p:txBody>
      </p:sp>
      <p:sp>
        <p:nvSpPr>
          <p:cNvPr id="370693" name="Rectangle 5"/>
          <p:cNvSpPr>
            <a:spLocks noGrp="1" noChangeArrowheads="1"/>
          </p:cNvSpPr>
          <p:nvPr>
            <p:ph type="ctrTitle" sz="quarter"/>
          </p:nvPr>
        </p:nvSpPr>
        <p:spPr bwMode="gray">
          <a:xfrm>
            <a:off x="0" y="4868863"/>
            <a:ext cx="9144000" cy="720725"/>
          </a:xfrm>
          <a:gradFill rotWithShape="1">
            <a:gsLst>
              <a:gs pos="0">
                <a:schemeClr val="tx1">
                  <a:gamma/>
                  <a:shade val="46275"/>
                  <a:invGamma/>
                </a:schemeClr>
              </a:gs>
              <a:gs pos="50000">
                <a:schemeClr val="tx1"/>
              </a:gs>
              <a:gs pos="100000">
                <a:schemeClr val="tx1">
                  <a:gamma/>
                  <a:shade val="46275"/>
                  <a:invGamma/>
                </a:schemeClr>
              </a:gs>
            </a:gsLst>
            <a:lin ang="0" scaled="1"/>
          </a:gradFill>
        </p:spPr>
        <p:txBody>
          <a:bodyPr/>
          <a:lstStyle>
            <a:lvl1pPr>
              <a:defRPr/>
            </a:lvl1pPr>
          </a:lstStyle>
          <a:p>
            <a:r>
              <a:rPr lang="en-US" altLang="ko-KR"/>
              <a:t>Click to edit Master title</a:t>
            </a:r>
            <a:br>
              <a:rPr lang="en-US" altLang="ko-KR"/>
            </a:br>
            <a:r>
              <a:rPr lang="en-US" altLang="ko-KR"/>
              <a:t> style</a:t>
            </a:r>
          </a:p>
        </p:txBody>
      </p:sp>
      <p:sp>
        <p:nvSpPr>
          <p:cNvPr id="6" name="Rectangle 6"/>
          <p:cNvSpPr>
            <a:spLocks noGrp="1" noChangeArrowheads="1"/>
          </p:cNvSpPr>
          <p:nvPr>
            <p:ph type="dt" sz="half" idx="10"/>
          </p:nvPr>
        </p:nvSpPr>
        <p:spPr/>
        <p:txBody>
          <a:bodyPr/>
          <a:lstStyle>
            <a:lvl1pPr algn="l">
              <a:defRPr/>
            </a:lvl1pPr>
          </a:lstStyle>
          <a:p>
            <a:pPr>
              <a:defRPr/>
            </a:pPr>
            <a:r>
              <a:rPr lang="en-US" altLang="zh-CN" dirty="0">
                <a:solidFill>
                  <a:srgbClr val="FFFFFF"/>
                </a:solidFill>
              </a:rPr>
              <a:t>www.bjzghzbx.com                                                                                                                                                                      </a:t>
            </a:r>
            <a:r>
              <a:rPr lang="zh-CN" altLang="en-US" dirty="0">
                <a:solidFill>
                  <a:srgbClr val="FFFFFF"/>
                </a:solidFill>
              </a:rPr>
              <a:t> </a:t>
            </a:r>
            <a:endParaRPr lang="en-US" altLang="zh-CN" dirty="0">
              <a:solidFill>
                <a:srgbClr val="FFFFFF"/>
              </a:solidFill>
            </a:endParaRPr>
          </a:p>
        </p:txBody>
      </p:sp>
    </p:spTree>
  </p:cSld>
  <p:clrMapOvr>
    <a:masterClrMapping/>
  </p:clrMapOvr>
  <p:transition>
    <p:fade/>
  </p:transition>
</p:sldLayout>
</file>

<file path=ppt/slideLayouts/slideLayout7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6"/>
          <p:cNvSpPr>
            <a:spLocks noGrp="1" noChangeArrowheads="1"/>
          </p:cNvSpPr>
          <p:nvPr>
            <p:ph type="dt" sz="half" idx="10"/>
          </p:nvPr>
        </p:nvSpPr>
        <p:spPr>
          <a:ln/>
        </p:spPr>
        <p:txBody>
          <a:bodyPr/>
          <a:lstStyle>
            <a:lvl1pPr>
              <a:defRPr/>
            </a:lvl1pPr>
          </a:lstStyle>
          <a:p>
            <a:pPr>
              <a:defRPr/>
            </a:pPr>
            <a:r>
              <a:rPr lang="en-US" altLang="zh-CN" dirty="0">
                <a:solidFill>
                  <a:srgbClr val="FFFFFF"/>
                </a:solidFill>
              </a:rPr>
              <a:t>www.bjzghzbx.com                                                                                                                                                                      </a:t>
            </a:r>
            <a:fld id="{60111870-AA90-490C-A807-CED1C565F592}"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6"/>
          <p:cNvSpPr>
            <a:spLocks noGrp="1" noChangeArrowheads="1"/>
          </p:cNvSpPr>
          <p:nvPr>
            <p:ph type="dt" sz="half" idx="10"/>
          </p:nvPr>
        </p:nvSpPr>
        <p:spPr>
          <a:ln/>
        </p:spPr>
        <p:txBody>
          <a:bodyPr/>
          <a:lstStyle>
            <a:lvl1pPr>
              <a:defRPr/>
            </a:lvl1pPr>
          </a:lstStyle>
          <a:p>
            <a:pPr>
              <a:defRPr/>
            </a:pPr>
            <a:r>
              <a:rPr lang="en-US" altLang="zh-CN" dirty="0"/>
              <a:t>www.bjzghzbx.com                                                                                                                                                                      </a:t>
            </a:r>
            <a:fld id="{B8BC9CF6-6902-4CE0-9682-1ADE0A649B9F}" type="slidenum">
              <a:rPr lang="zh-CN" altLang="en-US"/>
              <a:pPr>
                <a:defRPr/>
              </a:pPr>
              <a:t>‹#›</a:t>
            </a:fld>
            <a:endParaRPr lang="en-US" altLang="zh-CN" dirty="0"/>
          </a:p>
        </p:txBody>
      </p:sp>
    </p:spTree>
  </p:cSld>
  <p:clrMapOvr>
    <a:masterClrMapping/>
  </p:clrMapOvr>
  <p:transition>
    <p:fade/>
  </p:transition>
</p:sldLayout>
</file>

<file path=ppt/slideLayouts/slideLayout8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4" name="Rectangle 6"/>
          <p:cNvSpPr>
            <a:spLocks noGrp="1" noChangeArrowheads="1"/>
          </p:cNvSpPr>
          <p:nvPr>
            <p:ph type="dt" sz="half" idx="10"/>
          </p:nvPr>
        </p:nvSpPr>
        <p:spPr>
          <a:ln/>
        </p:spPr>
        <p:txBody>
          <a:bodyPr/>
          <a:lstStyle>
            <a:lvl1pPr>
              <a:defRPr/>
            </a:lvl1pPr>
          </a:lstStyle>
          <a:p>
            <a:pPr>
              <a:defRPr/>
            </a:pPr>
            <a:r>
              <a:rPr lang="en-US" altLang="zh-CN" dirty="0">
                <a:solidFill>
                  <a:srgbClr val="FFFFFF"/>
                </a:solidFill>
              </a:rPr>
              <a:t>www.bjzghzbx.com                                                                                                                                                                      </a:t>
            </a:r>
            <a:fld id="{1730240B-D774-4A5B-975F-8FAC8EEF4EF3}"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8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152525"/>
            <a:ext cx="4038600" cy="52482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152525"/>
            <a:ext cx="4038600" cy="52482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Rectangle 6"/>
          <p:cNvSpPr>
            <a:spLocks noGrp="1" noChangeArrowheads="1"/>
          </p:cNvSpPr>
          <p:nvPr>
            <p:ph type="dt" sz="half" idx="10"/>
          </p:nvPr>
        </p:nvSpPr>
        <p:spPr>
          <a:ln/>
        </p:spPr>
        <p:txBody>
          <a:bodyPr/>
          <a:lstStyle>
            <a:lvl1pPr>
              <a:defRPr/>
            </a:lvl1pPr>
          </a:lstStyle>
          <a:p>
            <a:pPr>
              <a:defRPr/>
            </a:pPr>
            <a:r>
              <a:rPr lang="en-US" altLang="zh-CN" dirty="0">
                <a:solidFill>
                  <a:srgbClr val="FFFFFF"/>
                </a:solidFill>
              </a:rPr>
              <a:t>www.bjzghzbx.com                                                                                                                                                                      </a:t>
            </a:r>
            <a:fld id="{6845D308-4927-4C9D-974F-FE7CB13F1AFC}"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8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Rectangle 6"/>
          <p:cNvSpPr>
            <a:spLocks noGrp="1" noChangeArrowheads="1"/>
          </p:cNvSpPr>
          <p:nvPr>
            <p:ph type="dt" sz="half" idx="10"/>
          </p:nvPr>
        </p:nvSpPr>
        <p:spPr>
          <a:ln/>
        </p:spPr>
        <p:txBody>
          <a:bodyPr/>
          <a:lstStyle>
            <a:lvl1pPr>
              <a:defRPr/>
            </a:lvl1pPr>
          </a:lstStyle>
          <a:p>
            <a:pPr>
              <a:defRPr/>
            </a:pPr>
            <a:r>
              <a:rPr lang="en-US" altLang="zh-CN" dirty="0">
                <a:solidFill>
                  <a:srgbClr val="FFFFFF"/>
                </a:solidFill>
              </a:rPr>
              <a:t>www.bjzghzbx.com                                                                                                                                                                      </a:t>
            </a:r>
            <a:fld id="{44EA8452-4BF2-44B9-8931-95287FC37002}"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8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Rectangle 6"/>
          <p:cNvSpPr>
            <a:spLocks noGrp="1" noChangeArrowheads="1"/>
          </p:cNvSpPr>
          <p:nvPr>
            <p:ph type="dt" sz="half" idx="10"/>
          </p:nvPr>
        </p:nvSpPr>
        <p:spPr>
          <a:ln/>
        </p:spPr>
        <p:txBody>
          <a:bodyPr/>
          <a:lstStyle>
            <a:lvl1pPr>
              <a:defRPr/>
            </a:lvl1pPr>
          </a:lstStyle>
          <a:p>
            <a:pPr>
              <a:defRPr/>
            </a:pPr>
            <a:r>
              <a:rPr lang="en-US" altLang="zh-CN" dirty="0">
                <a:solidFill>
                  <a:srgbClr val="FFFFFF"/>
                </a:solidFill>
              </a:rPr>
              <a:t>www.bjzghzbx.com                                                                                                                                                                      </a:t>
            </a:r>
            <a:fld id="{776247BC-5F02-4B08-8F4E-836E61035D2D}"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8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6"/>
          <p:cNvSpPr>
            <a:spLocks noGrp="1" noChangeArrowheads="1"/>
          </p:cNvSpPr>
          <p:nvPr>
            <p:ph type="dt" sz="half" idx="10"/>
          </p:nvPr>
        </p:nvSpPr>
        <p:spPr>
          <a:ln/>
        </p:spPr>
        <p:txBody>
          <a:bodyPr/>
          <a:lstStyle>
            <a:lvl1pPr>
              <a:defRPr/>
            </a:lvl1pPr>
          </a:lstStyle>
          <a:p>
            <a:pPr>
              <a:defRPr/>
            </a:pPr>
            <a:r>
              <a:rPr lang="en-US" altLang="zh-CN" dirty="0">
                <a:solidFill>
                  <a:srgbClr val="FFFFFF"/>
                </a:solidFill>
              </a:rPr>
              <a:t>www.bjzghzbx.com                                                                                                                                                                      </a:t>
            </a:r>
            <a:fld id="{1A7992A9-8956-46EF-A7A8-17D3B862A68F}"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8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6"/>
          <p:cNvSpPr>
            <a:spLocks noGrp="1" noChangeArrowheads="1"/>
          </p:cNvSpPr>
          <p:nvPr>
            <p:ph type="dt" sz="half" idx="10"/>
          </p:nvPr>
        </p:nvSpPr>
        <p:spPr>
          <a:ln/>
        </p:spPr>
        <p:txBody>
          <a:bodyPr/>
          <a:lstStyle>
            <a:lvl1pPr>
              <a:defRPr/>
            </a:lvl1pPr>
          </a:lstStyle>
          <a:p>
            <a:pPr>
              <a:defRPr/>
            </a:pPr>
            <a:r>
              <a:rPr lang="en-US" altLang="zh-CN" dirty="0">
                <a:solidFill>
                  <a:srgbClr val="FFFFFF"/>
                </a:solidFill>
              </a:rPr>
              <a:t>www.bjzghzbx.com                                                                                                                                                                      </a:t>
            </a:r>
            <a:fld id="{B8BC9CF6-6902-4CE0-9682-1ADE0A649B9F}"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8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6"/>
          <p:cNvSpPr>
            <a:spLocks noGrp="1" noChangeArrowheads="1"/>
          </p:cNvSpPr>
          <p:nvPr>
            <p:ph type="dt" sz="half" idx="10"/>
          </p:nvPr>
        </p:nvSpPr>
        <p:spPr>
          <a:ln/>
        </p:spPr>
        <p:txBody>
          <a:bodyPr/>
          <a:lstStyle>
            <a:lvl1pPr>
              <a:defRPr/>
            </a:lvl1pPr>
          </a:lstStyle>
          <a:p>
            <a:pPr>
              <a:defRPr/>
            </a:pPr>
            <a:r>
              <a:rPr lang="en-US" altLang="zh-CN" dirty="0">
                <a:solidFill>
                  <a:srgbClr val="FFFFFF"/>
                </a:solidFill>
              </a:rPr>
              <a:t>www.bjzghzbx.com                                                                                                                                                                      </a:t>
            </a:r>
            <a:fld id="{9899E1C8-0E6C-47CB-9C8F-066517D9CE5A}"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8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6"/>
          <p:cNvSpPr>
            <a:spLocks noGrp="1" noChangeArrowheads="1"/>
          </p:cNvSpPr>
          <p:nvPr>
            <p:ph type="dt" sz="half" idx="10"/>
          </p:nvPr>
        </p:nvSpPr>
        <p:spPr>
          <a:ln/>
        </p:spPr>
        <p:txBody>
          <a:bodyPr/>
          <a:lstStyle>
            <a:lvl1pPr>
              <a:defRPr/>
            </a:lvl1pPr>
          </a:lstStyle>
          <a:p>
            <a:pPr>
              <a:defRPr/>
            </a:pPr>
            <a:r>
              <a:rPr lang="en-US" altLang="zh-CN" dirty="0">
                <a:solidFill>
                  <a:srgbClr val="FFFFFF"/>
                </a:solidFill>
              </a:rPr>
              <a:t>www.bjzghzbx.com                                                                                                                                                                      </a:t>
            </a:r>
            <a:fld id="{DAB7EAD8-5F64-4966-9209-2398F567666B}"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88.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48450" y="152400"/>
            <a:ext cx="2114550" cy="6248400"/>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304800" y="152400"/>
            <a:ext cx="6191250" cy="6248400"/>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6"/>
          <p:cNvSpPr>
            <a:spLocks noGrp="1" noChangeArrowheads="1"/>
          </p:cNvSpPr>
          <p:nvPr>
            <p:ph type="dt" sz="half" idx="10"/>
          </p:nvPr>
        </p:nvSpPr>
        <p:spPr>
          <a:ln/>
        </p:spPr>
        <p:txBody>
          <a:bodyPr/>
          <a:lstStyle>
            <a:lvl1pPr>
              <a:defRPr/>
            </a:lvl1pPr>
          </a:lstStyle>
          <a:p>
            <a:pPr>
              <a:defRPr/>
            </a:pPr>
            <a:r>
              <a:rPr lang="en-US" altLang="zh-CN" dirty="0">
                <a:solidFill>
                  <a:srgbClr val="FFFFFF"/>
                </a:solidFill>
              </a:rPr>
              <a:t>www.bjzghzbx.com                                                                                                                                                                      </a:t>
            </a:r>
            <a:fld id="{9456F67D-CEA8-4E08-9014-9BF76C4F33C5}"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89.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4" name="Rectangle 2"/>
          <p:cNvSpPr>
            <a:spLocks noChangeArrowheads="1"/>
          </p:cNvSpPr>
          <p:nvPr/>
        </p:nvSpPr>
        <p:spPr bwMode="ltGray">
          <a:xfrm>
            <a:off x="0" y="6611938"/>
            <a:ext cx="9144000" cy="260350"/>
          </a:xfrm>
          <a:prstGeom prst="rect">
            <a:avLst/>
          </a:prstGeom>
          <a:solidFill>
            <a:schemeClr val="accent2"/>
          </a:solidFill>
          <a:ln w="9525">
            <a:noFill/>
            <a:miter lim="800000"/>
            <a:headEnd/>
            <a:tailEnd/>
          </a:ln>
          <a:effectLst/>
        </p:spPr>
        <p:txBody>
          <a:bodyPr wrap="none" anchor="ctr"/>
          <a:lstStyle/>
          <a:p>
            <a:pPr>
              <a:defRPr/>
            </a:pPr>
            <a:endParaRPr lang="zh-CN" altLang="en-US">
              <a:solidFill>
                <a:srgbClr val="6699FF"/>
              </a:solidFill>
              <a:ea typeface="宋体" pitchFamily="2" charset="-122"/>
            </a:endParaRPr>
          </a:p>
        </p:txBody>
      </p:sp>
      <p:pic>
        <p:nvPicPr>
          <p:cNvPr id="5" name="Picture 3"/>
          <p:cNvPicPr>
            <a:picLocks noChangeAspect="1" noChangeArrowheads="1"/>
          </p:cNvPicPr>
          <p:nvPr/>
        </p:nvPicPr>
        <p:blipFill>
          <a:blip r:embed="rId2" cstate="print"/>
          <a:srcRect/>
          <a:stretch>
            <a:fillRect/>
          </a:stretch>
        </p:blipFill>
        <p:spPr bwMode="auto">
          <a:xfrm>
            <a:off x="0" y="0"/>
            <a:ext cx="9144000" cy="5373688"/>
          </a:xfrm>
          <a:prstGeom prst="rect">
            <a:avLst/>
          </a:prstGeom>
          <a:noFill/>
          <a:ln w="9525">
            <a:noFill/>
            <a:miter lim="800000"/>
            <a:headEnd/>
            <a:tailEnd/>
          </a:ln>
        </p:spPr>
      </p:pic>
      <p:sp>
        <p:nvSpPr>
          <p:cNvPr id="370692" name="Rectangle 4"/>
          <p:cNvSpPr>
            <a:spLocks noGrp="1" noChangeArrowheads="1"/>
          </p:cNvSpPr>
          <p:nvPr>
            <p:ph type="subTitle" idx="1"/>
          </p:nvPr>
        </p:nvSpPr>
        <p:spPr bwMode="gray">
          <a:xfrm>
            <a:off x="1371600" y="5867400"/>
            <a:ext cx="6553200" cy="533400"/>
          </a:xfrm>
        </p:spPr>
        <p:txBody>
          <a:bodyPr/>
          <a:lstStyle>
            <a:lvl1pPr marL="0" indent="0" algn="ctr">
              <a:buFont typeface="Wingdings" pitchFamily="2" charset="2"/>
              <a:buNone/>
              <a:defRPr/>
            </a:lvl1pPr>
          </a:lstStyle>
          <a:p>
            <a:r>
              <a:rPr lang="en-US" altLang="zh-CN"/>
              <a:t>Click to edit Master subtitle style</a:t>
            </a:r>
          </a:p>
        </p:txBody>
      </p:sp>
      <p:sp>
        <p:nvSpPr>
          <p:cNvPr id="370693" name="Rectangle 5"/>
          <p:cNvSpPr>
            <a:spLocks noGrp="1" noChangeArrowheads="1"/>
          </p:cNvSpPr>
          <p:nvPr>
            <p:ph type="ctrTitle" sz="quarter"/>
          </p:nvPr>
        </p:nvSpPr>
        <p:spPr bwMode="gray">
          <a:xfrm>
            <a:off x="0" y="4868863"/>
            <a:ext cx="9144000" cy="720725"/>
          </a:xfrm>
          <a:gradFill rotWithShape="1">
            <a:gsLst>
              <a:gs pos="0">
                <a:schemeClr val="tx1">
                  <a:gamma/>
                  <a:shade val="46275"/>
                  <a:invGamma/>
                </a:schemeClr>
              </a:gs>
              <a:gs pos="50000">
                <a:schemeClr val="tx1"/>
              </a:gs>
              <a:gs pos="100000">
                <a:schemeClr val="tx1">
                  <a:gamma/>
                  <a:shade val="46275"/>
                  <a:invGamma/>
                </a:schemeClr>
              </a:gs>
            </a:gsLst>
            <a:lin ang="0" scaled="1"/>
          </a:gradFill>
        </p:spPr>
        <p:txBody>
          <a:bodyPr/>
          <a:lstStyle>
            <a:lvl1pPr>
              <a:defRPr/>
            </a:lvl1pPr>
          </a:lstStyle>
          <a:p>
            <a:r>
              <a:rPr lang="en-US" altLang="ko-KR"/>
              <a:t>Click to edit Master title</a:t>
            </a:r>
            <a:br>
              <a:rPr lang="en-US" altLang="ko-KR"/>
            </a:br>
            <a:r>
              <a:rPr lang="en-US" altLang="ko-KR"/>
              <a:t> style</a:t>
            </a:r>
          </a:p>
        </p:txBody>
      </p:sp>
      <p:sp>
        <p:nvSpPr>
          <p:cNvPr id="6" name="Rectangle 6"/>
          <p:cNvSpPr>
            <a:spLocks noGrp="1" noChangeArrowheads="1"/>
          </p:cNvSpPr>
          <p:nvPr>
            <p:ph type="dt" sz="half" idx="10"/>
          </p:nvPr>
        </p:nvSpPr>
        <p:spPr/>
        <p:txBody>
          <a:bodyPr/>
          <a:lstStyle>
            <a:lvl1pPr algn="l">
              <a:defRPr/>
            </a:lvl1pPr>
          </a:lstStyle>
          <a:p>
            <a:pPr>
              <a:defRPr/>
            </a:pPr>
            <a:r>
              <a:rPr lang="en-US" altLang="zh-CN" dirty="0">
                <a:solidFill>
                  <a:srgbClr val="FFFFFF"/>
                </a:solidFill>
              </a:rPr>
              <a:t>www.bjzghzbx.com                                                                                                                                                                      </a:t>
            </a:r>
            <a:r>
              <a:rPr lang="zh-CN" altLang="en-US" dirty="0">
                <a:solidFill>
                  <a:srgbClr val="FFFFFF"/>
                </a:solidFill>
              </a:rPr>
              <a:t> </a:t>
            </a:r>
            <a:endParaRPr lang="en-US" altLang="zh-CN" dirty="0">
              <a:solidFill>
                <a:srgbClr val="FFFFFF"/>
              </a:solidFill>
            </a:endParaRPr>
          </a:p>
        </p:txBody>
      </p:sp>
    </p:spTree>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6"/>
          <p:cNvSpPr>
            <a:spLocks noGrp="1" noChangeArrowheads="1"/>
          </p:cNvSpPr>
          <p:nvPr>
            <p:ph type="dt" sz="half" idx="10"/>
          </p:nvPr>
        </p:nvSpPr>
        <p:spPr>
          <a:ln/>
        </p:spPr>
        <p:txBody>
          <a:bodyPr/>
          <a:lstStyle>
            <a:lvl1pPr>
              <a:defRPr/>
            </a:lvl1pPr>
          </a:lstStyle>
          <a:p>
            <a:pPr>
              <a:defRPr/>
            </a:pPr>
            <a:r>
              <a:rPr lang="en-US" altLang="zh-CN" dirty="0"/>
              <a:t>www.bjzghzbx.com                                                                                                                                                                      </a:t>
            </a:r>
            <a:fld id="{9899E1C8-0E6C-47CB-9C8F-066517D9CE5A}" type="slidenum">
              <a:rPr lang="zh-CN" altLang="en-US"/>
              <a:pPr>
                <a:defRPr/>
              </a:pPr>
              <a:t>‹#›</a:t>
            </a:fld>
            <a:endParaRPr lang="en-US" altLang="zh-CN" dirty="0"/>
          </a:p>
        </p:txBody>
      </p:sp>
    </p:spTree>
  </p:cSld>
  <p:clrMapOvr>
    <a:masterClrMapping/>
  </p:clrMapOvr>
  <p:transition>
    <p:fade/>
  </p:transition>
</p:sldLayout>
</file>

<file path=ppt/slideLayouts/slideLayout9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6"/>
          <p:cNvSpPr>
            <a:spLocks noGrp="1" noChangeArrowheads="1"/>
          </p:cNvSpPr>
          <p:nvPr>
            <p:ph type="dt" sz="half" idx="10"/>
          </p:nvPr>
        </p:nvSpPr>
        <p:spPr>
          <a:ln/>
        </p:spPr>
        <p:txBody>
          <a:bodyPr/>
          <a:lstStyle>
            <a:lvl1pPr>
              <a:defRPr/>
            </a:lvl1pPr>
          </a:lstStyle>
          <a:p>
            <a:pPr>
              <a:defRPr/>
            </a:pPr>
            <a:r>
              <a:rPr lang="en-US" altLang="zh-CN" dirty="0">
                <a:solidFill>
                  <a:srgbClr val="FFFFFF"/>
                </a:solidFill>
              </a:rPr>
              <a:t>www.bjzghzbx.com                                                                                                                                                                      </a:t>
            </a:r>
            <a:fld id="{60111870-AA90-490C-A807-CED1C565F592}"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9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4" name="Rectangle 6"/>
          <p:cNvSpPr>
            <a:spLocks noGrp="1" noChangeArrowheads="1"/>
          </p:cNvSpPr>
          <p:nvPr>
            <p:ph type="dt" sz="half" idx="10"/>
          </p:nvPr>
        </p:nvSpPr>
        <p:spPr>
          <a:ln/>
        </p:spPr>
        <p:txBody>
          <a:bodyPr/>
          <a:lstStyle>
            <a:lvl1pPr>
              <a:defRPr/>
            </a:lvl1pPr>
          </a:lstStyle>
          <a:p>
            <a:pPr>
              <a:defRPr/>
            </a:pPr>
            <a:r>
              <a:rPr lang="en-US" altLang="zh-CN" dirty="0">
                <a:solidFill>
                  <a:srgbClr val="FFFFFF"/>
                </a:solidFill>
              </a:rPr>
              <a:t>www.bjzghzbx.com                                                                                                                                                                      </a:t>
            </a:r>
            <a:fld id="{1730240B-D774-4A5B-975F-8FAC8EEF4EF3}"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9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152525"/>
            <a:ext cx="4038600" cy="52482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152525"/>
            <a:ext cx="4038600" cy="52482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Rectangle 6"/>
          <p:cNvSpPr>
            <a:spLocks noGrp="1" noChangeArrowheads="1"/>
          </p:cNvSpPr>
          <p:nvPr>
            <p:ph type="dt" sz="half" idx="10"/>
          </p:nvPr>
        </p:nvSpPr>
        <p:spPr>
          <a:ln/>
        </p:spPr>
        <p:txBody>
          <a:bodyPr/>
          <a:lstStyle>
            <a:lvl1pPr>
              <a:defRPr/>
            </a:lvl1pPr>
          </a:lstStyle>
          <a:p>
            <a:pPr>
              <a:defRPr/>
            </a:pPr>
            <a:r>
              <a:rPr lang="en-US" altLang="zh-CN" dirty="0">
                <a:solidFill>
                  <a:srgbClr val="FFFFFF"/>
                </a:solidFill>
              </a:rPr>
              <a:t>www.bjzghzbx.com                                                                                                                                                                      </a:t>
            </a:r>
            <a:fld id="{6845D308-4927-4C9D-974F-FE7CB13F1AFC}"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9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Rectangle 6"/>
          <p:cNvSpPr>
            <a:spLocks noGrp="1" noChangeArrowheads="1"/>
          </p:cNvSpPr>
          <p:nvPr>
            <p:ph type="dt" sz="half" idx="10"/>
          </p:nvPr>
        </p:nvSpPr>
        <p:spPr>
          <a:ln/>
        </p:spPr>
        <p:txBody>
          <a:bodyPr/>
          <a:lstStyle>
            <a:lvl1pPr>
              <a:defRPr/>
            </a:lvl1pPr>
          </a:lstStyle>
          <a:p>
            <a:pPr>
              <a:defRPr/>
            </a:pPr>
            <a:r>
              <a:rPr lang="en-US" altLang="zh-CN" dirty="0">
                <a:solidFill>
                  <a:srgbClr val="FFFFFF"/>
                </a:solidFill>
              </a:rPr>
              <a:t>www.bjzghzbx.com                                                                                                                                                                      </a:t>
            </a:r>
            <a:fld id="{44EA8452-4BF2-44B9-8931-95287FC37002}"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9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Rectangle 6"/>
          <p:cNvSpPr>
            <a:spLocks noGrp="1" noChangeArrowheads="1"/>
          </p:cNvSpPr>
          <p:nvPr>
            <p:ph type="dt" sz="half" idx="10"/>
          </p:nvPr>
        </p:nvSpPr>
        <p:spPr>
          <a:ln/>
        </p:spPr>
        <p:txBody>
          <a:bodyPr/>
          <a:lstStyle>
            <a:lvl1pPr>
              <a:defRPr/>
            </a:lvl1pPr>
          </a:lstStyle>
          <a:p>
            <a:pPr>
              <a:defRPr/>
            </a:pPr>
            <a:r>
              <a:rPr lang="en-US" altLang="zh-CN" dirty="0">
                <a:solidFill>
                  <a:srgbClr val="FFFFFF"/>
                </a:solidFill>
              </a:rPr>
              <a:t>www.bjzghzbx.com                                                                                                                                                                      </a:t>
            </a:r>
            <a:fld id="{776247BC-5F02-4B08-8F4E-836E61035D2D}"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9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6"/>
          <p:cNvSpPr>
            <a:spLocks noGrp="1" noChangeArrowheads="1"/>
          </p:cNvSpPr>
          <p:nvPr>
            <p:ph type="dt" sz="half" idx="10"/>
          </p:nvPr>
        </p:nvSpPr>
        <p:spPr>
          <a:ln/>
        </p:spPr>
        <p:txBody>
          <a:bodyPr/>
          <a:lstStyle>
            <a:lvl1pPr>
              <a:defRPr/>
            </a:lvl1pPr>
          </a:lstStyle>
          <a:p>
            <a:pPr>
              <a:defRPr/>
            </a:pPr>
            <a:r>
              <a:rPr lang="en-US" altLang="zh-CN" dirty="0">
                <a:solidFill>
                  <a:srgbClr val="FFFFFF"/>
                </a:solidFill>
              </a:rPr>
              <a:t>www.bjzghzbx.com                                                                                                                                                                      </a:t>
            </a:r>
            <a:fld id="{1A7992A9-8956-46EF-A7A8-17D3B862A68F}"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9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6"/>
          <p:cNvSpPr>
            <a:spLocks noGrp="1" noChangeArrowheads="1"/>
          </p:cNvSpPr>
          <p:nvPr>
            <p:ph type="dt" sz="half" idx="10"/>
          </p:nvPr>
        </p:nvSpPr>
        <p:spPr>
          <a:ln/>
        </p:spPr>
        <p:txBody>
          <a:bodyPr/>
          <a:lstStyle>
            <a:lvl1pPr>
              <a:defRPr/>
            </a:lvl1pPr>
          </a:lstStyle>
          <a:p>
            <a:pPr>
              <a:defRPr/>
            </a:pPr>
            <a:r>
              <a:rPr lang="en-US" altLang="zh-CN" dirty="0">
                <a:solidFill>
                  <a:srgbClr val="FFFFFF"/>
                </a:solidFill>
              </a:rPr>
              <a:t>www.bjzghzbx.com                                                                                                                                                                      </a:t>
            </a:r>
            <a:fld id="{B8BC9CF6-6902-4CE0-9682-1ADE0A649B9F}"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9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6"/>
          <p:cNvSpPr>
            <a:spLocks noGrp="1" noChangeArrowheads="1"/>
          </p:cNvSpPr>
          <p:nvPr>
            <p:ph type="dt" sz="half" idx="10"/>
          </p:nvPr>
        </p:nvSpPr>
        <p:spPr>
          <a:ln/>
        </p:spPr>
        <p:txBody>
          <a:bodyPr/>
          <a:lstStyle>
            <a:lvl1pPr>
              <a:defRPr/>
            </a:lvl1pPr>
          </a:lstStyle>
          <a:p>
            <a:pPr>
              <a:defRPr/>
            </a:pPr>
            <a:r>
              <a:rPr lang="en-US" altLang="zh-CN" dirty="0">
                <a:solidFill>
                  <a:srgbClr val="FFFFFF"/>
                </a:solidFill>
              </a:rPr>
              <a:t>www.bjzghzbx.com                                                                                                                                                                      </a:t>
            </a:r>
            <a:fld id="{9899E1C8-0E6C-47CB-9C8F-066517D9CE5A}"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9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6"/>
          <p:cNvSpPr>
            <a:spLocks noGrp="1" noChangeArrowheads="1"/>
          </p:cNvSpPr>
          <p:nvPr>
            <p:ph type="dt" sz="half" idx="10"/>
          </p:nvPr>
        </p:nvSpPr>
        <p:spPr>
          <a:ln/>
        </p:spPr>
        <p:txBody>
          <a:bodyPr/>
          <a:lstStyle>
            <a:lvl1pPr>
              <a:defRPr/>
            </a:lvl1pPr>
          </a:lstStyle>
          <a:p>
            <a:pPr>
              <a:defRPr/>
            </a:pPr>
            <a:r>
              <a:rPr lang="en-US" altLang="zh-CN" dirty="0">
                <a:solidFill>
                  <a:srgbClr val="FFFFFF"/>
                </a:solidFill>
              </a:rPr>
              <a:t>www.bjzghzbx.com                                                                                                                                                                      </a:t>
            </a:r>
            <a:fld id="{DAB7EAD8-5F64-4966-9209-2398F567666B}"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99.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48450" y="152400"/>
            <a:ext cx="2114550" cy="6248400"/>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304800" y="152400"/>
            <a:ext cx="6191250" cy="6248400"/>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6"/>
          <p:cNvSpPr>
            <a:spLocks noGrp="1" noChangeArrowheads="1"/>
          </p:cNvSpPr>
          <p:nvPr>
            <p:ph type="dt" sz="half" idx="10"/>
          </p:nvPr>
        </p:nvSpPr>
        <p:spPr>
          <a:ln/>
        </p:spPr>
        <p:txBody>
          <a:bodyPr/>
          <a:lstStyle>
            <a:lvl1pPr>
              <a:defRPr/>
            </a:lvl1pPr>
          </a:lstStyle>
          <a:p>
            <a:pPr>
              <a:defRPr/>
            </a:pPr>
            <a:r>
              <a:rPr lang="en-US" altLang="zh-CN" dirty="0">
                <a:solidFill>
                  <a:srgbClr val="FFFFFF"/>
                </a:solidFill>
              </a:rPr>
              <a:t>www.bjzghzbx.com                                                                                                                                                                      </a:t>
            </a:r>
            <a:fld id="{9456F67D-CEA8-4E08-9014-9BF76C4F33C5}"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3.xml"/><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theme" Target="../theme/theme6.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4.xml"/><Relationship Id="rId3" Type="http://schemas.openxmlformats.org/officeDocument/2006/relationships/slideLayout" Target="../slideLayouts/slideLayout69.xml"/><Relationship Id="rId7" Type="http://schemas.openxmlformats.org/officeDocument/2006/relationships/slideLayout" Target="../slideLayouts/slideLayout73.xml"/><Relationship Id="rId12" Type="http://schemas.openxmlformats.org/officeDocument/2006/relationships/theme" Target="../theme/theme7.xml"/><Relationship Id="rId2" Type="http://schemas.openxmlformats.org/officeDocument/2006/relationships/slideLayout" Target="../slideLayouts/slideLayout68.xml"/><Relationship Id="rId1" Type="http://schemas.openxmlformats.org/officeDocument/2006/relationships/slideLayout" Target="../slideLayouts/slideLayout67.xml"/><Relationship Id="rId6" Type="http://schemas.openxmlformats.org/officeDocument/2006/relationships/slideLayout" Target="../slideLayouts/slideLayout72.xml"/><Relationship Id="rId11" Type="http://schemas.openxmlformats.org/officeDocument/2006/relationships/slideLayout" Target="../slideLayouts/slideLayout77.xml"/><Relationship Id="rId5" Type="http://schemas.openxmlformats.org/officeDocument/2006/relationships/slideLayout" Target="../slideLayouts/slideLayout71.xml"/><Relationship Id="rId10" Type="http://schemas.openxmlformats.org/officeDocument/2006/relationships/slideLayout" Target="../slideLayouts/slideLayout76.xml"/><Relationship Id="rId4" Type="http://schemas.openxmlformats.org/officeDocument/2006/relationships/slideLayout" Target="../slideLayouts/slideLayout70.xml"/><Relationship Id="rId9" Type="http://schemas.openxmlformats.org/officeDocument/2006/relationships/slideLayout" Target="../slideLayouts/slideLayout75.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85.xml"/><Relationship Id="rId3" Type="http://schemas.openxmlformats.org/officeDocument/2006/relationships/slideLayout" Target="../slideLayouts/slideLayout80.xml"/><Relationship Id="rId7" Type="http://schemas.openxmlformats.org/officeDocument/2006/relationships/slideLayout" Target="../slideLayouts/slideLayout84.xml"/><Relationship Id="rId12" Type="http://schemas.openxmlformats.org/officeDocument/2006/relationships/theme" Target="../theme/theme8.xml"/><Relationship Id="rId2" Type="http://schemas.openxmlformats.org/officeDocument/2006/relationships/slideLayout" Target="../slideLayouts/slideLayout79.xml"/><Relationship Id="rId1" Type="http://schemas.openxmlformats.org/officeDocument/2006/relationships/slideLayout" Target="../slideLayouts/slideLayout78.xml"/><Relationship Id="rId6" Type="http://schemas.openxmlformats.org/officeDocument/2006/relationships/slideLayout" Target="../slideLayouts/slideLayout83.xml"/><Relationship Id="rId11" Type="http://schemas.openxmlformats.org/officeDocument/2006/relationships/slideLayout" Target="../slideLayouts/slideLayout88.xml"/><Relationship Id="rId5" Type="http://schemas.openxmlformats.org/officeDocument/2006/relationships/slideLayout" Target="../slideLayouts/slideLayout82.xml"/><Relationship Id="rId10" Type="http://schemas.openxmlformats.org/officeDocument/2006/relationships/slideLayout" Target="../slideLayouts/slideLayout87.xml"/><Relationship Id="rId4" Type="http://schemas.openxmlformats.org/officeDocument/2006/relationships/slideLayout" Target="../slideLayouts/slideLayout81.xml"/><Relationship Id="rId9" Type="http://schemas.openxmlformats.org/officeDocument/2006/relationships/slideLayout" Target="../slideLayouts/slideLayout86.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96.xml"/><Relationship Id="rId3" Type="http://schemas.openxmlformats.org/officeDocument/2006/relationships/slideLayout" Target="../slideLayouts/slideLayout91.xml"/><Relationship Id="rId7" Type="http://schemas.openxmlformats.org/officeDocument/2006/relationships/slideLayout" Target="../slideLayouts/slideLayout95.xml"/><Relationship Id="rId12" Type="http://schemas.openxmlformats.org/officeDocument/2006/relationships/theme" Target="../theme/theme9.xml"/><Relationship Id="rId2" Type="http://schemas.openxmlformats.org/officeDocument/2006/relationships/slideLayout" Target="../slideLayouts/slideLayout90.xml"/><Relationship Id="rId1" Type="http://schemas.openxmlformats.org/officeDocument/2006/relationships/slideLayout" Target="../slideLayouts/slideLayout89.xml"/><Relationship Id="rId6" Type="http://schemas.openxmlformats.org/officeDocument/2006/relationships/slideLayout" Target="../slideLayouts/slideLayout94.xml"/><Relationship Id="rId11" Type="http://schemas.openxmlformats.org/officeDocument/2006/relationships/slideLayout" Target="../slideLayouts/slideLayout99.xml"/><Relationship Id="rId5" Type="http://schemas.openxmlformats.org/officeDocument/2006/relationships/slideLayout" Target="../slideLayouts/slideLayout93.xml"/><Relationship Id="rId10" Type="http://schemas.openxmlformats.org/officeDocument/2006/relationships/slideLayout" Target="../slideLayouts/slideLayout98.xml"/><Relationship Id="rId4" Type="http://schemas.openxmlformats.org/officeDocument/2006/relationships/slideLayout" Target="../slideLayouts/slideLayout92.xml"/><Relationship Id="rId9" Type="http://schemas.openxmlformats.org/officeDocument/2006/relationships/slideLayout" Target="../slideLayouts/slideLayout9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9666" name="Rectangle 2"/>
          <p:cNvSpPr>
            <a:spLocks noChangeArrowheads="1"/>
          </p:cNvSpPr>
          <p:nvPr/>
        </p:nvSpPr>
        <p:spPr bwMode="ltGray">
          <a:xfrm>
            <a:off x="0" y="0"/>
            <a:ext cx="9144000" cy="836613"/>
          </a:xfrm>
          <a:prstGeom prst="rect">
            <a:avLst/>
          </a:prstGeom>
          <a:gradFill rotWithShape="1">
            <a:gsLst>
              <a:gs pos="0">
                <a:schemeClr val="tx1">
                  <a:gamma/>
                  <a:shade val="46275"/>
                  <a:invGamma/>
                </a:schemeClr>
              </a:gs>
              <a:gs pos="50000">
                <a:schemeClr val="tx1"/>
              </a:gs>
              <a:gs pos="100000">
                <a:schemeClr val="tx1">
                  <a:gamma/>
                  <a:shade val="46275"/>
                  <a:invGamma/>
                </a:schemeClr>
              </a:gs>
            </a:gsLst>
            <a:lin ang="0" scaled="1"/>
          </a:gradFill>
          <a:ln w="9525">
            <a:noFill/>
            <a:miter lim="800000"/>
            <a:headEnd/>
            <a:tailEnd/>
          </a:ln>
          <a:effectLst/>
        </p:spPr>
        <p:txBody>
          <a:bodyPr wrap="none" anchor="ctr"/>
          <a:lstStyle/>
          <a:p>
            <a:pPr>
              <a:defRPr/>
            </a:pPr>
            <a:endParaRPr lang="zh-CN" altLang="en-US">
              <a:ea typeface="宋体" pitchFamily="2" charset="-122"/>
            </a:endParaRPr>
          </a:p>
        </p:txBody>
      </p:sp>
      <p:sp>
        <p:nvSpPr>
          <p:cNvPr id="1027" name="Rectangle 3"/>
          <p:cNvSpPr>
            <a:spLocks noGrp="1" noChangeArrowheads="1"/>
          </p:cNvSpPr>
          <p:nvPr>
            <p:ph type="body" idx="1"/>
          </p:nvPr>
        </p:nvSpPr>
        <p:spPr bwMode="auto">
          <a:xfrm>
            <a:off x="457200" y="1152525"/>
            <a:ext cx="8229600" cy="524827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p>
        </p:txBody>
      </p:sp>
      <p:sp>
        <p:nvSpPr>
          <p:cNvPr id="1028" name="Rectangle 4"/>
          <p:cNvSpPr>
            <a:spLocks noGrp="1" noChangeArrowheads="1"/>
          </p:cNvSpPr>
          <p:nvPr>
            <p:ph type="title"/>
          </p:nvPr>
        </p:nvSpPr>
        <p:spPr bwMode="white">
          <a:xfrm>
            <a:off x="304800" y="152400"/>
            <a:ext cx="8458200" cy="5635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ltLang="zh-CN"/>
              <a:t>Click to edit Master title style</a:t>
            </a:r>
          </a:p>
        </p:txBody>
      </p:sp>
      <p:sp>
        <p:nvSpPr>
          <p:cNvPr id="369669" name="Text Box 5"/>
          <p:cNvSpPr txBox="1">
            <a:spLocks noChangeArrowheads="1"/>
          </p:cNvSpPr>
          <p:nvPr/>
        </p:nvSpPr>
        <p:spPr bwMode="gray">
          <a:xfrm>
            <a:off x="0" y="6613525"/>
            <a:ext cx="9144000" cy="244475"/>
          </a:xfrm>
          <a:prstGeom prst="rect">
            <a:avLst/>
          </a:prstGeom>
          <a:solidFill>
            <a:schemeClr val="accent2"/>
          </a:solidFill>
          <a:ln w="9525">
            <a:noFill/>
            <a:miter lim="800000"/>
            <a:headEnd/>
            <a:tailEnd/>
          </a:ln>
          <a:effectLst/>
        </p:spPr>
        <p:txBody>
          <a:bodyPr>
            <a:spAutoFit/>
          </a:bodyPr>
          <a:lstStyle/>
          <a:p>
            <a:pPr eaLnBrk="1" hangingPunct="1">
              <a:spcBef>
                <a:spcPct val="50000"/>
              </a:spcBef>
              <a:defRPr/>
            </a:pPr>
            <a:endParaRPr lang="zh-CN" altLang="en-US" sz="1000">
              <a:solidFill>
                <a:schemeClr val="bg1"/>
              </a:solidFill>
              <a:latin typeface="Verdana" pitchFamily="34" charset="0"/>
              <a:ea typeface="宋体" pitchFamily="2" charset="-122"/>
            </a:endParaRPr>
          </a:p>
        </p:txBody>
      </p:sp>
      <p:sp>
        <p:nvSpPr>
          <p:cNvPr id="369670" name="Rectangle 6"/>
          <p:cNvSpPr>
            <a:spLocks noGrp="1" noChangeArrowheads="1"/>
          </p:cNvSpPr>
          <p:nvPr>
            <p:ph type="dt" sz="half" idx="2"/>
          </p:nvPr>
        </p:nvSpPr>
        <p:spPr bwMode="gray">
          <a:xfrm>
            <a:off x="0" y="6597650"/>
            <a:ext cx="9109075" cy="2444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000">
                <a:solidFill>
                  <a:schemeClr val="bg1"/>
                </a:solidFill>
                <a:latin typeface="+mj-lt"/>
                <a:ea typeface="宋体" pitchFamily="2" charset="-122"/>
              </a:defRPr>
            </a:lvl1pPr>
          </a:lstStyle>
          <a:p>
            <a:pPr>
              <a:defRPr/>
            </a:pPr>
            <a:r>
              <a:rPr lang="en-US" altLang="zh-CN" dirty="0"/>
              <a:t>www.bjzghzbx.com                                                                                                                                                                      </a:t>
            </a:r>
            <a:fld id="{393EC639-D994-4716-8FBF-CDE19BF89EBB}" type="slidenum">
              <a:rPr lang="zh-CN" altLang="en-US"/>
              <a:pPr>
                <a:defRPr/>
              </a:pPr>
              <a:t>‹#›</a:t>
            </a:fld>
            <a:endParaRPr lang="en-US" altLang="zh-CN" dirty="0"/>
          </a:p>
        </p:txBody>
      </p:sp>
    </p:spTree>
  </p:cSld>
  <p:clrMap bg1="lt1" tx1="dk1" bg2="lt2" tx2="dk2" accent1="accent1" accent2="accent2" accent3="accent3" accent4="accent4" accent5="accent5" accent6="accent6" hlink="hlink" folHlink="folHlink"/>
  <p:sldLayoutIdLst>
    <p:sldLayoutId id="2147483787" r:id="rId1"/>
    <p:sldLayoutId id="2147483777" r:id="rId2"/>
    <p:sldLayoutId id="2147483778" r:id="rId3"/>
    <p:sldLayoutId id="2147483779" r:id="rId4"/>
    <p:sldLayoutId id="2147483780" r:id="rId5"/>
    <p:sldLayoutId id="2147483781" r:id="rId6"/>
    <p:sldLayoutId id="2147483782" r:id="rId7"/>
    <p:sldLayoutId id="2147483783" r:id="rId8"/>
    <p:sldLayoutId id="2147483784" r:id="rId9"/>
    <p:sldLayoutId id="2147483785" r:id="rId10"/>
    <p:sldLayoutId id="2147483786" r:id="rId11"/>
  </p:sldLayoutIdLst>
  <p:transition>
    <p:fade/>
  </p:transition>
  <p:hf sldNum="0" hdr="0" ftr="0"/>
  <p:txStyles>
    <p:titleStyle>
      <a:lvl1pPr algn="ctr" rtl="0" eaLnBrk="0" fontAlgn="base" hangingPunct="0">
        <a:spcBef>
          <a:spcPct val="0"/>
        </a:spcBef>
        <a:spcAft>
          <a:spcPct val="0"/>
        </a:spcAft>
        <a:defRPr sz="3200" b="1">
          <a:solidFill>
            <a:schemeClr val="bg1"/>
          </a:solidFill>
          <a:latin typeface="+mj-lt"/>
          <a:ea typeface="+mj-ea"/>
          <a:cs typeface="+mj-cs"/>
        </a:defRPr>
      </a:lvl1pPr>
      <a:lvl2pPr algn="ctr" rtl="0" eaLnBrk="0" fontAlgn="base" hangingPunct="0">
        <a:spcBef>
          <a:spcPct val="0"/>
        </a:spcBef>
        <a:spcAft>
          <a:spcPct val="0"/>
        </a:spcAft>
        <a:defRPr sz="3200" b="1">
          <a:solidFill>
            <a:schemeClr val="bg1"/>
          </a:solidFill>
          <a:latin typeface="Verdana" pitchFamily="34" charset="0"/>
        </a:defRPr>
      </a:lvl2pPr>
      <a:lvl3pPr algn="ctr" rtl="0" eaLnBrk="0" fontAlgn="base" hangingPunct="0">
        <a:spcBef>
          <a:spcPct val="0"/>
        </a:spcBef>
        <a:spcAft>
          <a:spcPct val="0"/>
        </a:spcAft>
        <a:defRPr sz="3200" b="1">
          <a:solidFill>
            <a:schemeClr val="bg1"/>
          </a:solidFill>
          <a:latin typeface="Verdana" pitchFamily="34" charset="0"/>
        </a:defRPr>
      </a:lvl3pPr>
      <a:lvl4pPr algn="ctr" rtl="0" eaLnBrk="0" fontAlgn="base" hangingPunct="0">
        <a:spcBef>
          <a:spcPct val="0"/>
        </a:spcBef>
        <a:spcAft>
          <a:spcPct val="0"/>
        </a:spcAft>
        <a:defRPr sz="3200" b="1">
          <a:solidFill>
            <a:schemeClr val="bg1"/>
          </a:solidFill>
          <a:latin typeface="Verdana" pitchFamily="34" charset="0"/>
        </a:defRPr>
      </a:lvl4pPr>
      <a:lvl5pPr algn="ctr" rtl="0" eaLnBrk="0" fontAlgn="base" hangingPunct="0">
        <a:spcBef>
          <a:spcPct val="0"/>
        </a:spcBef>
        <a:spcAft>
          <a:spcPct val="0"/>
        </a:spcAft>
        <a:defRPr sz="3200" b="1">
          <a:solidFill>
            <a:schemeClr val="bg1"/>
          </a:solidFill>
          <a:latin typeface="Verdana" pitchFamily="34" charset="0"/>
        </a:defRPr>
      </a:lvl5pPr>
      <a:lvl6pPr marL="457200" algn="ctr" rtl="0" fontAlgn="base">
        <a:spcBef>
          <a:spcPct val="0"/>
        </a:spcBef>
        <a:spcAft>
          <a:spcPct val="0"/>
        </a:spcAft>
        <a:defRPr sz="3200" b="1">
          <a:solidFill>
            <a:schemeClr val="bg1"/>
          </a:solidFill>
          <a:latin typeface="Verdana" pitchFamily="34" charset="0"/>
        </a:defRPr>
      </a:lvl6pPr>
      <a:lvl7pPr marL="914400" algn="ctr" rtl="0" fontAlgn="base">
        <a:spcBef>
          <a:spcPct val="0"/>
        </a:spcBef>
        <a:spcAft>
          <a:spcPct val="0"/>
        </a:spcAft>
        <a:defRPr sz="3200" b="1">
          <a:solidFill>
            <a:schemeClr val="bg1"/>
          </a:solidFill>
          <a:latin typeface="Verdana" pitchFamily="34" charset="0"/>
        </a:defRPr>
      </a:lvl7pPr>
      <a:lvl8pPr marL="1371600" algn="ctr" rtl="0" fontAlgn="base">
        <a:spcBef>
          <a:spcPct val="0"/>
        </a:spcBef>
        <a:spcAft>
          <a:spcPct val="0"/>
        </a:spcAft>
        <a:defRPr sz="3200" b="1">
          <a:solidFill>
            <a:schemeClr val="bg1"/>
          </a:solidFill>
          <a:latin typeface="Verdana" pitchFamily="34" charset="0"/>
        </a:defRPr>
      </a:lvl8pPr>
      <a:lvl9pPr marL="1828800" algn="ctr" rtl="0" fontAlgn="base">
        <a:spcBef>
          <a:spcPct val="0"/>
        </a:spcBef>
        <a:spcAft>
          <a:spcPct val="0"/>
        </a:spcAft>
        <a:defRPr sz="3200" b="1">
          <a:solidFill>
            <a:schemeClr val="bg1"/>
          </a:solidFill>
          <a:latin typeface="Verdana" pitchFamily="34" charset="0"/>
        </a:defRPr>
      </a:lvl9pPr>
    </p:titleStyle>
    <p:bodyStyle>
      <a:lvl1pPr marL="342900" indent="-342900" algn="l" rtl="0" eaLnBrk="0" fontAlgn="base" hangingPunct="0">
        <a:spcBef>
          <a:spcPct val="20000"/>
        </a:spcBef>
        <a:spcAft>
          <a:spcPct val="0"/>
        </a:spcAft>
        <a:buClr>
          <a:schemeClr val="hlink"/>
        </a:buClr>
        <a:buFont typeface="Wingdings" pitchFamily="2" charset="2"/>
        <a:buChar char="v"/>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itchFamily="2" charset="2"/>
        <a:buChar char="§"/>
        <a:defRPr sz="2800">
          <a:solidFill>
            <a:schemeClr val="tx1"/>
          </a:solidFill>
          <a:latin typeface="+mn-lt"/>
        </a:defRPr>
      </a:lvl2pPr>
      <a:lvl3pPr marL="1143000" indent="-228600" algn="l" rtl="0" eaLnBrk="0" fontAlgn="base" hangingPunct="0">
        <a:spcBef>
          <a:spcPct val="20000"/>
        </a:spcBef>
        <a:spcAft>
          <a:spcPct val="0"/>
        </a:spcAft>
        <a:buClr>
          <a:schemeClr val="tx1"/>
        </a:buClr>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9666" name="Rectangle 2"/>
          <p:cNvSpPr>
            <a:spLocks noChangeArrowheads="1"/>
          </p:cNvSpPr>
          <p:nvPr/>
        </p:nvSpPr>
        <p:spPr bwMode="ltGray">
          <a:xfrm>
            <a:off x="0" y="0"/>
            <a:ext cx="9144000" cy="836613"/>
          </a:xfrm>
          <a:prstGeom prst="rect">
            <a:avLst/>
          </a:prstGeom>
          <a:gradFill rotWithShape="1">
            <a:gsLst>
              <a:gs pos="0">
                <a:schemeClr val="tx1">
                  <a:gamma/>
                  <a:shade val="46275"/>
                  <a:invGamma/>
                </a:schemeClr>
              </a:gs>
              <a:gs pos="50000">
                <a:schemeClr val="tx1"/>
              </a:gs>
              <a:gs pos="100000">
                <a:schemeClr val="tx1">
                  <a:gamma/>
                  <a:shade val="46275"/>
                  <a:invGamma/>
                </a:schemeClr>
              </a:gs>
            </a:gsLst>
            <a:lin ang="0" scaled="1"/>
          </a:gradFill>
          <a:ln w="9525">
            <a:noFill/>
            <a:miter lim="800000"/>
            <a:headEnd/>
            <a:tailEnd/>
          </a:ln>
          <a:effectLst/>
        </p:spPr>
        <p:txBody>
          <a:bodyPr wrap="none" anchor="ctr"/>
          <a:lstStyle/>
          <a:p>
            <a:pPr>
              <a:defRPr/>
            </a:pPr>
            <a:endParaRPr lang="zh-CN" altLang="en-US">
              <a:solidFill>
                <a:srgbClr val="6699FF"/>
              </a:solidFill>
              <a:ea typeface="宋体" pitchFamily="2" charset="-122"/>
            </a:endParaRPr>
          </a:p>
        </p:txBody>
      </p:sp>
      <p:sp>
        <p:nvSpPr>
          <p:cNvPr id="1027" name="Rectangle 3"/>
          <p:cNvSpPr>
            <a:spLocks noGrp="1" noChangeArrowheads="1"/>
          </p:cNvSpPr>
          <p:nvPr>
            <p:ph type="body" idx="1"/>
          </p:nvPr>
        </p:nvSpPr>
        <p:spPr bwMode="auto">
          <a:xfrm>
            <a:off x="457200" y="1152525"/>
            <a:ext cx="8229600" cy="524827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p>
        </p:txBody>
      </p:sp>
      <p:sp>
        <p:nvSpPr>
          <p:cNvPr id="1028" name="Rectangle 4"/>
          <p:cNvSpPr>
            <a:spLocks noGrp="1" noChangeArrowheads="1"/>
          </p:cNvSpPr>
          <p:nvPr>
            <p:ph type="title"/>
          </p:nvPr>
        </p:nvSpPr>
        <p:spPr bwMode="white">
          <a:xfrm>
            <a:off x="304800" y="152400"/>
            <a:ext cx="8458200" cy="5635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ltLang="zh-CN"/>
              <a:t>Click to edit Master title style</a:t>
            </a:r>
          </a:p>
        </p:txBody>
      </p:sp>
      <p:sp>
        <p:nvSpPr>
          <p:cNvPr id="369669" name="Text Box 5"/>
          <p:cNvSpPr txBox="1">
            <a:spLocks noChangeArrowheads="1"/>
          </p:cNvSpPr>
          <p:nvPr/>
        </p:nvSpPr>
        <p:spPr bwMode="gray">
          <a:xfrm>
            <a:off x="0" y="6613525"/>
            <a:ext cx="9144000" cy="244475"/>
          </a:xfrm>
          <a:prstGeom prst="rect">
            <a:avLst/>
          </a:prstGeom>
          <a:solidFill>
            <a:schemeClr val="accent2"/>
          </a:solidFill>
          <a:ln w="9525">
            <a:noFill/>
            <a:miter lim="800000"/>
            <a:headEnd/>
            <a:tailEnd/>
          </a:ln>
          <a:effectLst/>
        </p:spPr>
        <p:txBody>
          <a:bodyPr>
            <a:spAutoFit/>
          </a:bodyPr>
          <a:lstStyle/>
          <a:p>
            <a:pPr eaLnBrk="1" hangingPunct="1">
              <a:spcBef>
                <a:spcPct val="50000"/>
              </a:spcBef>
              <a:defRPr/>
            </a:pPr>
            <a:endParaRPr lang="zh-CN" altLang="en-US" sz="1000">
              <a:solidFill>
                <a:srgbClr val="FFFFFF"/>
              </a:solidFill>
              <a:latin typeface="Verdana" pitchFamily="34" charset="0"/>
              <a:ea typeface="宋体" pitchFamily="2" charset="-122"/>
            </a:endParaRPr>
          </a:p>
        </p:txBody>
      </p:sp>
      <p:sp>
        <p:nvSpPr>
          <p:cNvPr id="369670" name="Rectangle 6"/>
          <p:cNvSpPr>
            <a:spLocks noGrp="1" noChangeArrowheads="1"/>
          </p:cNvSpPr>
          <p:nvPr>
            <p:ph type="dt" sz="half" idx="2"/>
          </p:nvPr>
        </p:nvSpPr>
        <p:spPr bwMode="gray">
          <a:xfrm>
            <a:off x="0" y="6597650"/>
            <a:ext cx="9109075" cy="2444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000">
                <a:solidFill>
                  <a:schemeClr val="bg1"/>
                </a:solidFill>
                <a:latin typeface="+mj-lt"/>
                <a:ea typeface="宋体" pitchFamily="2" charset="-122"/>
              </a:defRPr>
            </a:lvl1pPr>
          </a:lstStyle>
          <a:p>
            <a:pPr>
              <a:defRPr/>
            </a:pPr>
            <a:r>
              <a:rPr lang="en-US" altLang="zh-CN" dirty="0">
                <a:solidFill>
                  <a:srgbClr val="FFFFFF"/>
                </a:solidFill>
              </a:rPr>
              <a:t>www.bjzghzbx.com                                                                                                                                                                      </a:t>
            </a:r>
            <a:fld id="{393EC639-D994-4716-8FBF-CDE19BF89EBB}" type="slidenum">
              <a:rPr lang="zh-CN" altLang="en-US">
                <a:solidFill>
                  <a:srgbClr val="FFFFFF"/>
                </a:solidFill>
              </a:rPr>
              <a:pPr>
                <a:defRPr/>
              </a:pPr>
              <a:t>‹#›</a:t>
            </a:fld>
            <a:endParaRPr lang="en-US" altLang="zh-CN" dirty="0">
              <a:solidFill>
                <a:srgbClr val="FFFFFF"/>
              </a:solidFill>
            </a:endParaRPr>
          </a:p>
        </p:txBody>
      </p:sp>
    </p:spTree>
  </p:cSld>
  <p:clrMap bg1="lt1" tx1="dk1" bg2="lt2" tx2="dk2" accent1="accent1" accent2="accent2" accent3="accent3" accent4="accent4" accent5="accent5" accent6="accent6" hlink="hlink" folHlink="folHlink"/>
  <p:sldLayoutIdLst>
    <p:sldLayoutId id="2147483789" r:id="rId1"/>
    <p:sldLayoutId id="2147483790" r:id="rId2"/>
    <p:sldLayoutId id="2147483791" r:id="rId3"/>
    <p:sldLayoutId id="2147483792" r:id="rId4"/>
    <p:sldLayoutId id="2147483793" r:id="rId5"/>
    <p:sldLayoutId id="2147483794" r:id="rId6"/>
    <p:sldLayoutId id="2147483795" r:id="rId7"/>
    <p:sldLayoutId id="2147483796" r:id="rId8"/>
    <p:sldLayoutId id="2147483797" r:id="rId9"/>
    <p:sldLayoutId id="2147483798" r:id="rId10"/>
    <p:sldLayoutId id="2147483799" r:id="rId11"/>
  </p:sldLayoutIdLst>
  <p:transition>
    <p:fade/>
  </p:transition>
  <p:hf sldNum="0" hdr="0" ftr="0"/>
  <p:txStyles>
    <p:titleStyle>
      <a:lvl1pPr algn="ctr" rtl="0" eaLnBrk="0" fontAlgn="base" hangingPunct="0">
        <a:spcBef>
          <a:spcPct val="0"/>
        </a:spcBef>
        <a:spcAft>
          <a:spcPct val="0"/>
        </a:spcAft>
        <a:defRPr sz="3200" b="1">
          <a:solidFill>
            <a:schemeClr val="bg1"/>
          </a:solidFill>
          <a:latin typeface="+mj-lt"/>
          <a:ea typeface="+mj-ea"/>
          <a:cs typeface="+mj-cs"/>
        </a:defRPr>
      </a:lvl1pPr>
      <a:lvl2pPr algn="ctr" rtl="0" eaLnBrk="0" fontAlgn="base" hangingPunct="0">
        <a:spcBef>
          <a:spcPct val="0"/>
        </a:spcBef>
        <a:spcAft>
          <a:spcPct val="0"/>
        </a:spcAft>
        <a:defRPr sz="3200" b="1">
          <a:solidFill>
            <a:schemeClr val="bg1"/>
          </a:solidFill>
          <a:latin typeface="Verdana" pitchFamily="34" charset="0"/>
        </a:defRPr>
      </a:lvl2pPr>
      <a:lvl3pPr algn="ctr" rtl="0" eaLnBrk="0" fontAlgn="base" hangingPunct="0">
        <a:spcBef>
          <a:spcPct val="0"/>
        </a:spcBef>
        <a:spcAft>
          <a:spcPct val="0"/>
        </a:spcAft>
        <a:defRPr sz="3200" b="1">
          <a:solidFill>
            <a:schemeClr val="bg1"/>
          </a:solidFill>
          <a:latin typeface="Verdana" pitchFamily="34" charset="0"/>
        </a:defRPr>
      </a:lvl3pPr>
      <a:lvl4pPr algn="ctr" rtl="0" eaLnBrk="0" fontAlgn="base" hangingPunct="0">
        <a:spcBef>
          <a:spcPct val="0"/>
        </a:spcBef>
        <a:spcAft>
          <a:spcPct val="0"/>
        </a:spcAft>
        <a:defRPr sz="3200" b="1">
          <a:solidFill>
            <a:schemeClr val="bg1"/>
          </a:solidFill>
          <a:latin typeface="Verdana" pitchFamily="34" charset="0"/>
        </a:defRPr>
      </a:lvl4pPr>
      <a:lvl5pPr algn="ctr" rtl="0" eaLnBrk="0" fontAlgn="base" hangingPunct="0">
        <a:spcBef>
          <a:spcPct val="0"/>
        </a:spcBef>
        <a:spcAft>
          <a:spcPct val="0"/>
        </a:spcAft>
        <a:defRPr sz="3200" b="1">
          <a:solidFill>
            <a:schemeClr val="bg1"/>
          </a:solidFill>
          <a:latin typeface="Verdana" pitchFamily="34" charset="0"/>
        </a:defRPr>
      </a:lvl5pPr>
      <a:lvl6pPr marL="457200" algn="ctr" rtl="0" fontAlgn="base">
        <a:spcBef>
          <a:spcPct val="0"/>
        </a:spcBef>
        <a:spcAft>
          <a:spcPct val="0"/>
        </a:spcAft>
        <a:defRPr sz="3200" b="1">
          <a:solidFill>
            <a:schemeClr val="bg1"/>
          </a:solidFill>
          <a:latin typeface="Verdana" pitchFamily="34" charset="0"/>
        </a:defRPr>
      </a:lvl6pPr>
      <a:lvl7pPr marL="914400" algn="ctr" rtl="0" fontAlgn="base">
        <a:spcBef>
          <a:spcPct val="0"/>
        </a:spcBef>
        <a:spcAft>
          <a:spcPct val="0"/>
        </a:spcAft>
        <a:defRPr sz="3200" b="1">
          <a:solidFill>
            <a:schemeClr val="bg1"/>
          </a:solidFill>
          <a:latin typeface="Verdana" pitchFamily="34" charset="0"/>
        </a:defRPr>
      </a:lvl7pPr>
      <a:lvl8pPr marL="1371600" algn="ctr" rtl="0" fontAlgn="base">
        <a:spcBef>
          <a:spcPct val="0"/>
        </a:spcBef>
        <a:spcAft>
          <a:spcPct val="0"/>
        </a:spcAft>
        <a:defRPr sz="3200" b="1">
          <a:solidFill>
            <a:schemeClr val="bg1"/>
          </a:solidFill>
          <a:latin typeface="Verdana" pitchFamily="34" charset="0"/>
        </a:defRPr>
      </a:lvl8pPr>
      <a:lvl9pPr marL="1828800" algn="ctr" rtl="0" fontAlgn="base">
        <a:spcBef>
          <a:spcPct val="0"/>
        </a:spcBef>
        <a:spcAft>
          <a:spcPct val="0"/>
        </a:spcAft>
        <a:defRPr sz="3200" b="1">
          <a:solidFill>
            <a:schemeClr val="bg1"/>
          </a:solidFill>
          <a:latin typeface="Verdana" pitchFamily="34" charset="0"/>
        </a:defRPr>
      </a:lvl9pPr>
    </p:titleStyle>
    <p:bodyStyle>
      <a:lvl1pPr marL="342900" indent="-342900" algn="l" rtl="0" eaLnBrk="0" fontAlgn="base" hangingPunct="0">
        <a:spcBef>
          <a:spcPct val="20000"/>
        </a:spcBef>
        <a:spcAft>
          <a:spcPct val="0"/>
        </a:spcAft>
        <a:buClr>
          <a:schemeClr val="hlink"/>
        </a:buClr>
        <a:buFont typeface="Wingdings" pitchFamily="2" charset="2"/>
        <a:buChar char="v"/>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itchFamily="2" charset="2"/>
        <a:buChar char="§"/>
        <a:defRPr sz="2800">
          <a:solidFill>
            <a:schemeClr val="tx1"/>
          </a:solidFill>
          <a:latin typeface="+mn-lt"/>
        </a:defRPr>
      </a:lvl2pPr>
      <a:lvl3pPr marL="1143000" indent="-228600" algn="l" rtl="0" eaLnBrk="0" fontAlgn="base" hangingPunct="0">
        <a:spcBef>
          <a:spcPct val="20000"/>
        </a:spcBef>
        <a:spcAft>
          <a:spcPct val="0"/>
        </a:spcAft>
        <a:buClr>
          <a:schemeClr val="tx1"/>
        </a:buClr>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9666" name="Rectangle 2"/>
          <p:cNvSpPr>
            <a:spLocks noChangeArrowheads="1"/>
          </p:cNvSpPr>
          <p:nvPr/>
        </p:nvSpPr>
        <p:spPr bwMode="ltGray">
          <a:xfrm>
            <a:off x="0" y="0"/>
            <a:ext cx="9144000" cy="836613"/>
          </a:xfrm>
          <a:prstGeom prst="rect">
            <a:avLst/>
          </a:prstGeom>
          <a:gradFill rotWithShape="1">
            <a:gsLst>
              <a:gs pos="0">
                <a:schemeClr val="tx1">
                  <a:gamma/>
                  <a:shade val="46275"/>
                  <a:invGamma/>
                </a:schemeClr>
              </a:gs>
              <a:gs pos="50000">
                <a:schemeClr val="tx1"/>
              </a:gs>
              <a:gs pos="100000">
                <a:schemeClr val="tx1">
                  <a:gamma/>
                  <a:shade val="46275"/>
                  <a:invGamma/>
                </a:schemeClr>
              </a:gs>
            </a:gsLst>
            <a:lin ang="0" scaled="1"/>
          </a:gradFill>
          <a:ln w="9525">
            <a:noFill/>
            <a:miter lim="800000"/>
            <a:headEnd/>
            <a:tailEnd/>
          </a:ln>
          <a:effectLst/>
        </p:spPr>
        <p:txBody>
          <a:bodyPr wrap="none" anchor="ctr"/>
          <a:lstStyle/>
          <a:p>
            <a:pPr>
              <a:defRPr/>
            </a:pPr>
            <a:endParaRPr lang="zh-CN" altLang="en-US">
              <a:solidFill>
                <a:srgbClr val="6699FF"/>
              </a:solidFill>
              <a:ea typeface="宋体" pitchFamily="2" charset="-122"/>
            </a:endParaRPr>
          </a:p>
        </p:txBody>
      </p:sp>
      <p:sp>
        <p:nvSpPr>
          <p:cNvPr id="1027" name="Rectangle 3"/>
          <p:cNvSpPr>
            <a:spLocks noGrp="1" noChangeArrowheads="1"/>
          </p:cNvSpPr>
          <p:nvPr>
            <p:ph type="body" idx="1"/>
          </p:nvPr>
        </p:nvSpPr>
        <p:spPr bwMode="auto">
          <a:xfrm>
            <a:off x="457200" y="1152525"/>
            <a:ext cx="8229600" cy="524827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p>
        </p:txBody>
      </p:sp>
      <p:sp>
        <p:nvSpPr>
          <p:cNvPr id="1028" name="Rectangle 4"/>
          <p:cNvSpPr>
            <a:spLocks noGrp="1" noChangeArrowheads="1"/>
          </p:cNvSpPr>
          <p:nvPr>
            <p:ph type="title"/>
          </p:nvPr>
        </p:nvSpPr>
        <p:spPr bwMode="white">
          <a:xfrm>
            <a:off x="304800" y="152400"/>
            <a:ext cx="8458200" cy="5635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ltLang="zh-CN"/>
              <a:t>Click to edit Master title style</a:t>
            </a:r>
          </a:p>
        </p:txBody>
      </p:sp>
      <p:sp>
        <p:nvSpPr>
          <p:cNvPr id="369669" name="Text Box 5"/>
          <p:cNvSpPr txBox="1">
            <a:spLocks noChangeArrowheads="1"/>
          </p:cNvSpPr>
          <p:nvPr/>
        </p:nvSpPr>
        <p:spPr bwMode="gray">
          <a:xfrm>
            <a:off x="0" y="6613525"/>
            <a:ext cx="9144000" cy="244475"/>
          </a:xfrm>
          <a:prstGeom prst="rect">
            <a:avLst/>
          </a:prstGeom>
          <a:solidFill>
            <a:schemeClr val="accent2"/>
          </a:solidFill>
          <a:ln w="9525">
            <a:noFill/>
            <a:miter lim="800000"/>
            <a:headEnd/>
            <a:tailEnd/>
          </a:ln>
          <a:effectLst/>
        </p:spPr>
        <p:txBody>
          <a:bodyPr>
            <a:spAutoFit/>
          </a:bodyPr>
          <a:lstStyle/>
          <a:p>
            <a:pPr eaLnBrk="1" hangingPunct="1">
              <a:spcBef>
                <a:spcPct val="50000"/>
              </a:spcBef>
              <a:defRPr/>
            </a:pPr>
            <a:endParaRPr lang="zh-CN" altLang="en-US" sz="1000">
              <a:solidFill>
                <a:srgbClr val="FFFFFF"/>
              </a:solidFill>
              <a:latin typeface="Verdana" pitchFamily="34" charset="0"/>
              <a:ea typeface="宋体" pitchFamily="2" charset="-122"/>
            </a:endParaRPr>
          </a:p>
        </p:txBody>
      </p:sp>
      <p:sp>
        <p:nvSpPr>
          <p:cNvPr id="369670" name="Rectangle 6"/>
          <p:cNvSpPr>
            <a:spLocks noGrp="1" noChangeArrowheads="1"/>
          </p:cNvSpPr>
          <p:nvPr>
            <p:ph type="dt" sz="half" idx="2"/>
          </p:nvPr>
        </p:nvSpPr>
        <p:spPr bwMode="gray">
          <a:xfrm>
            <a:off x="0" y="6597650"/>
            <a:ext cx="9109075" cy="2444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000">
                <a:solidFill>
                  <a:schemeClr val="bg1"/>
                </a:solidFill>
                <a:latin typeface="+mj-lt"/>
                <a:ea typeface="宋体" pitchFamily="2" charset="-122"/>
              </a:defRPr>
            </a:lvl1pPr>
          </a:lstStyle>
          <a:p>
            <a:pPr>
              <a:defRPr/>
            </a:pPr>
            <a:r>
              <a:rPr lang="en-US" altLang="zh-CN" dirty="0">
                <a:solidFill>
                  <a:srgbClr val="FFFFFF"/>
                </a:solidFill>
              </a:rPr>
              <a:t>www.bjzghzbx.com                                                                                                                                                                      </a:t>
            </a:r>
            <a:fld id="{393EC639-D994-4716-8FBF-CDE19BF89EBB}" type="slidenum">
              <a:rPr lang="zh-CN" altLang="en-US">
                <a:solidFill>
                  <a:srgbClr val="FFFFFF"/>
                </a:solidFill>
              </a:rPr>
              <a:pPr>
                <a:defRPr/>
              </a:pPr>
              <a:t>‹#›</a:t>
            </a:fld>
            <a:endParaRPr lang="en-US" altLang="zh-CN" dirty="0">
              <a:solidFill>
                <a:srgbClr val="FFFFFF"/>
              </a:solidFill>
            </a:endParaRPr>
          </a:p>
        </p:txBody>
      </p:sp>
    </p:spTree>
  </p:cSld>
  <p:clrMap bg1="lt1" tx1="dk1" bg2="lt2" tx2="dk2" accent1="accent1" accent2="accent2" accent3="accent3" accent4="accent4" accent5="accent5" accent6="accent6" hlink="hlink" folHlink="folHlink"/>
  <p:sldLayoutIdLst>
    <p:sldLayoutId id="2147483801" r:id="rId1"/>
    <p:sldLayoutId id="2147483802" r:id="rId2"/>
    <p:sldLayoutId id="2147483803" r:id="rId3"/>
    <p:sldLayoutId id="2147483804" r:id="rId4"/>
    <p:sldLayoutId id="2147483805" r:id="rId5"/>
    <p:sldLayoutId id="2147483806" r:id="rId6"/>
    <p:sldLayoutId id="2147483807" r:id="rId7"/>
    <p:sldLayoutId id="2147483808" r:id="rId8"/>
    <p:sldLayoutId id="2147483809" r:id="rId9"/>
    <p:sldLayoutId id="2147483810" r:id="rId10"/>
    <p:sldLayoutId id="2147483811" r:id="rId11"/>
  </p:sldLayoutIdLst>
  <p:transition>
    <p:fade/>
  </p:transition>
  <p:hf sldNum="0" hdr="0" ftr="0"/>
  <p:txStyles>
    <p:titleStyle>
      <a:lvl1pPr algn="ctr" rtl="0" eaLnBrk="0" fontAlgn="base" hangingPunct="0">
        <a:spcBef>
          <a:spcPct val="0"/>
        </a:spcBef>
        <a:spcAft>
          <a:spcPct val="0"/>
        </a:spcAft>
        <a:defRPr sz="3200" b="1">
          <a:solidFill>
            <a:schemeClr val="bg1"/>
          </a:solidFill>
          <a:latin typeface="+mj-lt"/>
          <a:ea typeface="+mj-ea"/>
          <a:cs typeface="+mj-cs"/>
        </a:defRPr>
      </a:lvl1pPr>
      <a:lvl2pPr algn="ctr" rtl="0" eaLnBrk="0" fontAlgn="base" hangingPunct="0">
        <a:spcBef>
          <a:spcPct val="0"/>
        </a:spcBef>
        <a:spcAft>
          <a:spcPct val="0"/>
        </a:spcAft>
        <a:defRPr sz="3200" b="1">
          <a:solidFill>
            <a:schemeClr val="bg1"/>
          </a:solidFill>
          <a:latin typeface="Verdana" pitchFamily="34" charset="0"/>
        </a:defRPr>
      </a:lvl2pPr>
      <a:lvl3pPr algn="ctr" rtl="0" eaLnBrk="0" fontAlgn="base" hangingPunct="0">
        <a:spcBef>
          <a:spcPct val="0"/>
        </a:spcBef>
        <a:spcAft>
          <a:spcPct val="0"/>
        </a:spcAft>
        <a:defRPr sz="3200" b="1">
          <a:solidFill>
            <a:schemeClr val="bg1"/>
          </a:solidFill>
          <a:latin typeface="Verdana" pitchFamily="34" charset="0"/>
        </a:defRPr>
      </a:lvl3pPr>
      <a:lvl4pPr algn="ctr" rtl="0" eaLnBrk="0" fontAlgn="base" hangingPunct="0">
        <a:spcBef>
          <a:spcPct val="0"/>
        </a:spcBef>
        <a:spcAft>
          <a:spcPct val="0"/>
        </a:spcAft>
        <a:defRPr sz="3200" b="1">
          <a:solidFill>
            <a:schemeClr val="bg1"/>
          </a:solidFill>
          <a:latin typeface="Verdana" pitchFamily="34" charset="0"/>
        </a:defRPr>
      </a:lvl4pPr>
      <a:lvl5pPr algn="ctr" rtl="0" eaLnBrk="0" fontAlgn="base" hangingPunct="0">
        <a:spcBef>
          <a:spcPct val="0"/>
        </a:spcBef>
        <a:spcAft>
          <a:spcPct val="0"/>
        </a:spcAft>
        <a:defRPr sz="3200" b="1">
          <a:solidFill>
            <a:schemeClr val="bg1"/>
          </a:solidFill>
          <a:latin typeface="Verdana" pitchFamily="34" charset="0"/>
        </a:defRPr>
      </a:lvl5pPr>
      <a:lvl6pPr marL="457200" algn="ctr" rtl="0" fontAlgn="base">
        <a:spcBef>
          <a:spcPct val="0"/>
        </a:spcBef>
        <a:spcAft>
          <a:spcPct val="0"/>
        </a:spcAft>
        <a:defRPr sz="3200" b="1">
          <a:solidFill>
            <a:schemeClr val="bg1"/>
          </a:solidFill>
          <a:latin typeface="Verdana" pitchFamily="34" charset="0"/>
        </a:defRPr>
      </a:lvl6pPr>
      <a:lvl7pPr marL="914400" algn="ctr" rtl="0" fontAlgn="base">
        <a:spcBef>
          <a:spcPct val="0"/>
        </a:spcBef>
        <a:spcAft>
          <a:spcPct val="0"/>
        </a:spcAft>
        <a:defRPr sz="3200" b="1">
          <a:solidFill>
            <a:schemeClr val="bg1"/>
          </a:solidFill>
          <a:latin typeface="Verdana" pitchFamily="34" charset="0"/>
        </a:defRPr>
      </a:lvl7pPr>
      <a:lvl8pPr marL="1371600" algn="ctr" rtl="0" fontAlgn="base">
        <a:spcBef>
          <a:spcPct val="0"/>
        </a:spcBef>
        <a:spcAft>
          <a:spcPct val="0"/>
        </a:spcAft>
        <a:defRPr sz="3200" b="1">
          <a:solidFill>
            <a:schemeClr val="bg1"/>
          </a:solidFill>
          <a:latin typeface="Verdana" pitchFamily="34" charset="0"/>
        </a:defRPr>
      </a:lvl8pPr>
      <a:lvl9pPr marL="1828800" algn="ctr" rtl="0" fontAlgn="base">
        <a:spcBef>
          <a:spcPct val="0"/>
        </a:spcBef>
        <a:spcAft>
          <a:spcPct val="0"/>
        </a:spcAft>
        <a:defRPr sz="3200" b="1">
          <a:solidFill>
            <a:schemeClr val="bg1"/>
          </a:solidFill>
          <a:latin typeface="Verdana" pitchFamily="34" charset="0"/>
        </a:defRPr>
      </a:lvl9pPr>
    </p:titleStyle>
    <p:bodyStyle>
      <a:lvl1pPr marL="342900" indent="-342900" algn="l" rtl="0" eaLnBrk="0" fontAlgn="base" hangingPunct="0">
        <a:spcBef>
          <a:spcPct val="20000"/>
        </a:spcBef>
        <a:spcAft>
          <a:spcPct val="0"/>
        </a:spcAft>
        <a:buClr>
          <a:schemeClr val="hlink"/>
        </a:buClr>
        <a:buFont typeface="Wingdings" pitchFamily="2" charset="2"/>
        <a:buChar char="v"/>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itchFamily="2" charset="2"/>
        <a:buChar char="§"/>
        <a:defRPr sz="2800">
          <a:solidFill>
            <a:schemeClr val="tx1"/>
          </a:solidFill>
          <a:latin typeface="+mn-lt"/>
        </a:defRPr>
      </a:lvl2pPr>
      <a:lvl3pPr marL="1143000" indent="-228600" algn="l" rtl="0" eaLnBrk="0" fontAlgn="base" hangingPunct="0">
        <a:spcBef>
          <a:spcPct val="20000"/>
        </a:spcBef>
        <a:spcAft>
          <a:spcPct val="0"/>
        </a:spcAft>
        <a:buClr>
          <a:schemeClr val="tx1"/>
        </a:buClr>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9666" name="Rectangle 2"/>
          <p:cNvSpPr>
            <a:spLocks noChangeArrowheads="1"/>
          </p:cNvSpPr>
          <p:nvPr/>
        </p:nvSpPr>
        <p:spPr bwMode="ltGray">
          <a:xfrm>
            <a:off x="0" y="0"/>
            <a:ext cx="9144000" cy="836613"/>
          </a:xfrm>
          <a:prstGeom prst="rect">
            <a:avLst/>
          </a:prstGeom>
          <a:gradFill rotWithShape="1">
            <a:gsLst>
              <a:gs pos="0">
                <a:schemeClr val="tx1">
                  <a:gamma/>
                  <a:shade val="46275"/>
                  <a:invGamma/>
                </a:schemeClr>
              </a:gs>
              <a:gs pos="50000">
                <a:schemeClr val="tx1"/>
              </a:gs>
              <a:gs pos="100000">
                <a:schemeClr val="tx1">
                  <a:gamma/>
                  <a:shade val="46275"/>
                  <a:invGamma/>
                </a:schemeClr>
              </a:gs>
            </a:gsLst>
            <a:lin ang="0" scaled="1"/>
          </a:gradFill>
          <a:ln w="9525">
            <a:noFill/>
            <a:miter lim="800000"/>
            <a:headEnd/>
            <a:tailEnd/>
          </a:ln>
          <a:effectLst/>
        </p:spPr>
        <p:txBody>
          <a:bodyPr wrap="none" anchor="ctr"/>
          <a:lstStyle/>
          <a:p>
            <a:pPr>
              <a:defRPr/>
            </a:pPr>
            <a:endParaRPr lang="zh-CN" altLang="en-US">
              <a:solidFill>
                <a:srgbClr val="6699FF"/>
              </a:solidFill>
              <a:ea typeface="宋体" pitchFamily="2" charset="-122"/>
            </a:endParaRPr>
          </a:p>
        </p:txBody>
      </p:sp>
      <p:sp>
        <p:nvSpPr>
          <p:cNvPr id="1027" name="Rectangle 3"/>
          <p:cNvSpPr>
            <a:spLocks noGrp="1" noChangeArrowheads="1"/>
          </p:cNvSpPr>
          <p:nvPr>
            <p:ph type="body" idx="1"/>
          </p:nvPr>
        </p:nvSpPr>
        <p:spPr bwMode="auto">
          <a:xfrm>
            <a:off x="457200" y="1152525"/>
            <a:ext cx="8229600" cy="524827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p>
        </p:txBody>
      </p:sp>
      <p:sp>
        <p:nvSpPr>
          <p:cNvPr id="1028" name="Rectangle 4"/>
          <p:cNvSpPr>
            <a:spLocks noGrp="1" noChangeArrowheads="1"/>
          </p:cNvSpPr>
          <p:nvPr>
            <p:ph type="title"/>
          </p:nvPr>
        </p:nvSpPr>
        <p:spPr bwMode="white">
          <a:xfrm>
            <a:off x="304800" y="152400"/>
            <a:ext cx="8458200" cy="5635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ltLang="zh-CN"/>
              <a:t>Click to edit Master title style</a:t>
            </a:r>
          </a:p>
        </p:txBody>
      </p:sp>
      <p:sp>
        <p:nvSpPr>
          <p:cNvPr id="369669" name="Text Box 5"/>
          <p:cNvSpPr txBox="1">
            <a:spLocks noChangeArrowheads="1"/>
          </p:cNvSpPr>
          <p:nvPr/>
        </p:nvSpPr>
        <p:spPr bwMode="gray">
          <a:xfrm>
            <a:off x="0" y="6613525"/>
            <a:ext cx="9144000" cy="244475"/>
          </a:xfrm>
          <a:prstGeom prst="rect">
            <a:avLst/>
          </a:prstGeom>
          <a:solidFill>
            <a:schemeClr val="accent2"/>
          </a:solidFill>
          <a:ln w="9525">
            <a:noFill/>
            <a:miter lim="800000"/>
            <a:headEnd/>
            <a:tailEnd/>
          </a:ln>
          <a:effectLst/>
        </p:spPr>
        <p:txBody>
          <a:bodyPr>
            <a:spAutoFit/>
          </a:bodyPr>
          <a:lstStyle/>
          <a:p>
            <a:pPr eaLnBrk="1" hangingPunct="1">
              <a:spcBef>
                <a:spcPct val="50000"/>
              </a:spcBef>
              <a:defRPr/>
            </a:pPr>
            <a:endParaRPr lang="zh-CN" altLang="en-US" sz="1000">
              <a:solidFill>
                <a:srgbClr val="FFFFFF"/>
              </a:solidFill>
              <a:latin typeface="Verdana" pitchFamily="34" charset="0"/>
              <a:ea typeface="宋体" pitchFamily="2" charset="-122"/>
            </a:endParaRPr>
          </a:p>
        </p:txBody>
      </p:sp>
      <p:sp>
        <p:nvSpPr>
          <p:cNvPr id="369670" name="Rectangle 6"/>
          <p:cNvSpPr>
            <a:spLocks noGrp="1" noChangeArrowheads="1"/>
          </p:cNvSpPr>
          <p:nvPr>
            <p:ph type="dt" sz="half" idx="2"/>
          </p:nvPr>
        </p:nvSpPr>
        <p:spPr bwMode="gray">
          <a:xfrm>
            <a:off x="0" y="6597650"/>
            <a:ext cx="9109075" cy="2444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000">
                <a:solidFill>
                  <a:schemeClr val="bg1"/>
                </a:solidFill>
                <a:latin typeface="+mj-lt"/>
                <a:ea typeface="宋体" pitchFamily="2" charset="-122"/>
              </a:defRPr>
            </a:lvl1pPr>
          </a:lstStyle>
          <a:p>
            <a:pPr>
              <a:defRPr/>
            </a:pPr>
            <a:r>
              <a:rPr lang="en-US" altLang="zh-CN" dirty="0">
                <a:solidFill>
                  <a:srgbClr val="FFFFFF"/>
                </a:solidFill>
              </a:rPr>
              <a:t>www.bjzghzbx.com                                                                                                                                                                      </a:t>
            </a:r>
            <a:fld id="{393EC639-D994-4716-8FBF-CDE19BF89EBB}" type="slidenum">
              <a:rPr lang="zh-CN" altLang="en-US">
                <a:solidFill>
                  <a:srgbClr val="FFFFFF"/>
                </a:solidFill>
              </a:rPr>
              <a:pPr>
                <a:defRPr/>
              </a:pPr>
              <a:t>‹#›</a:t>
            </a:fld>
            <a:endParaRPr lang="en-US" altLang="zh-CN" dirty="0">
              <a:solidFill>
                <a:srgbClr val="FFFFFF"/>
              </a:solidFill>
            </a:endParaRPr>
          </a:p>
        </p:txBody>
      </p:sp>
    </p:spTree>
  </p:cSld>
  <p:clrMap bg1="lt1" tx1="dk1" bg2="lt2" tx2="dk2" accent1="accent1" accent2="accent2" accent3="accent3" accent4="accent4" accent5="accent5" accent6="accent6" hlink="hlink" folHlink="folHlink"/>
  <p:sldLayoutIdLst>
    <p:sldLayoutId id="2147483837" r:id="rId1"/>
    <p:sldLayoutId id="2147483838" r:id="rId2"/>
    <p:sldLayoutId id="2147483839" r:id="rId3"/>
    <p:sldLayoutId id="2147483840" r:id="rId4"/>
    <p:sldLayoutId id="2147483841" r:id="rId5"/>
    <p:sldLayoutId id="2147483842" r:id="rId6"/>
    <p:sldLayoutId id="2147483843" r:id="rId7"/>
    <p:sldLayoutId id="2147483844" r:id="rId8"/>
    <p:sldLayoutId id="2147483845" r:id="rId9"/>
    <p:sldLayoutId id="2147483846" r:id="rId10"/>
    <p:sldLayoutId id="2147483847" r:id="rId11"/>
  </p:sldLayoutIdLst>
  <p:transition>
    <p:fade/>
  </p:transition>
  <p:hf sldNum="0" hdr="0" ftr="0"/>
  <p:txStyles>
    <p:titleStyle>
      <a:lvl1pPr algn="ctr" rtl="0" eaLnBrk="0" fontAlgn="base" hangingPunct="0">
        <a:spcBef>
          <a:spcPct val="0"/>
        </a:spcBef>
        <a:spcAft>
          <a:spcPct val="0"/>
        </a:spcAft>
        <a:defRPr sz="3200" b="1">
          <a:solidFill>
            <a:schemeClr val="bg1"/>
          </a:solidFill>
          <a:latin typeface="+mj-lt"/>
          <a:ea typeface="+mj-ea"/>
          <a:cs typeface="+mj-cs"/>
        </a:defRPr>
      </a:lvl1pPr>
      <a:lvl2pPr algn="ctr" rtl="0" eaLnBrk="0" fontAlgn="base" hangingPunct="0">
        <a:spcBef>
          <a:spcPct val="0"/>
        </a:spcBef>
        <a:spcAft>
          <a:spcPct val="0"/>
        </a:spcAft>
        <a:defRPr sz="3200" b="1">
          <a:solidFill>
            <a:schemeClr val="bg1"/>
          </a:solidFill>
          <a:latin typeface="Verdana" pitchFamily="34" charset="0"/>
        </a:defRPr>
      </a:lvl2pPr>
      <a:lvl3pPr algn="ctr" rtl="0" eaLnBrk="0" fontAlgn="base" hangingPunct="0">
        <a:spcBef>
          <a:spcPct val="0"/>
        </a:spcBef>
        <a:spcAft>
          <a:spcPct val="0"/>
        </a:spcAft>
        <a:defRPr sz="3200" b="1">
          <a:solidFill>
            <a:schemeClr val="bg1"/>
          </a:solidFill>
          <a:latin typeface="Verdana" pitchFamily="34" charset="0"/>
        </a:defRPr>
      </a:lvl3pPr>
      <a:lvl4pPr algn="ctr" rtl="0" eaLnBrk="0" fontAlgn="base" hangingPunct="0">
        <a:spcBef>
          <a:spcPct val="0"/>
        </a:spcBef>
        <a:spcAft>
          <a:spcPct val="0"/>
        </a:spcAft>
        <a:defRPr sz="3200" b="1">
          <a:solidFill>
            <a:schemeClr val="bg1"/>
          </a:solidFill>
          <a:latin typeface="Verdana" pitchFamily="34" charset="0"/>
        </a:defRPr>
      </a:lvl4pPr>
      <a:lvl5pPr algn="ctr" rtl="0" eaLnBrk="0" fontAlgn="base" hangingPunct="0">
        <a:spcBef>
          <a:spcPct val="0"/>
        </a:spcBef>
        <a:spcAft>
          <a:spcPct val="0"/>
        </a:spcAft>
        <a:defRPr sz="3200" b="1">
          <a:solidFill>
            <a:schemeClr val="bg1"/>
          </a:solidFill>
          <a:latin typeface="Verdana" pitchFamily="34" charset="0"/>
        </a:defRPr>
      </a:lvl5pPr>
      <a:lvl6pPr marL="457200" algn="ctr" rtl="0" fontAlgn="base">
        <a:spcBef>
          <a:spcPct val="0"/>
        </a:spcBef>
        <a:spcAft>
          <a:spcPct val="0"/>
        </a:spcAft>
        <a:defRPr sz="3200" b="1">
          <a:solidFill>
            <a:schemeClr val="bg1"/>
          </a:solidFill>
          <a:latin typeface="Verdana" pitchFamily="34" charset="0"/>
        </a:defRPr>
      </a:lvl6pPr>
      <a:lvl7pPr marL="914400" algn="ctr" rtl="0" fontAlgn="base">
        <a:spcBef>
          <a:spcPct val="0"/>
        </a:spcBef>
        <a:spcAft>
          <a:spcPct val="0"/>
        </a:spcAft>
        <a:defRPr sz="3200" b="1">
          <a:solidFill>
            <a:schemeClr val="bg1"/>
          </a:solidFill>
          <a:latin typeface="Verdana" pitchFamily="34" charset="0"/>
        </a:defRPr>
      </a:lvl7pPr>
      <a:lvl8pPr marL="1371600" algn="ctr" rtl="0" fontAlgn="base">
        <a:spcBef>
          <a:spcPct val="0"/>
        </a:spcBef>
        <a:spcAft>
          <a:spcPct val="0"/>
        </a:spcAft>
        <a:defRPr sz="3200" b="1">
          <a:solidFill>
            <a:schemeClr val="bg1"/>
          </a:solidFill>
          <a:latin typeface="Verdana" pitchFamily="34" charset="0"/>
        </a:defRPr>
      </a:lvl8pPr>
      <a:lvl9pPr marL="1828800" algn="ctr" rtl="0" fontAlgn="base">
        <a:spcBef>
          <a:spcPct val="0"/>
        </a:spcBef>
        <a:spcAft>
          <a:spcPct val="0"/>
        </a:spcAft>
        <a:defRPr sz="3200" b="1">
          <a:solidFill>
            <a:schemeClr val="bg1"/>
          </a:solidFill>
          <a:latin typeface="Verdana" pitchFamily="34" charset="0"/>
        </a:defRPr>
      </a:lvl9pPr>
    </p:titleStyle>
    <p:bodyStyle>
      <a:lvl1pPr marL="342900" indent="-342900" algn="l" rtl="0" eaLnBrk="0" fontAlgn="base" hangingPunct="0">
        <a:spcBef>
          <a:spcPct val="20000"/>
        </a:spcBef>
        <a:spcAft>
          <a:spcPct val="0"/>
        </a:spcAft>
        <a:buClr>
          <a:schemeClr val="hlink"/>
        </a:buClr>
        <a:buFont typeface="Wingdings" pitchFamily="2" charset="2"/>
        <a:buChar char="v"/>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itchFamily="2" charset="2"/>
        <a:buChar char="§"/>
        <a:defRPr sz="2800">
          <a:solidFill>
            <a:schemeClr val="tx1"/>
          </a:solidFill>
          <a:latin typeface="+mn-lt"/>
        </a:defRPr>
      </a:lvl2pPr>
      <a:lvl3pPr marL="1143000" indent="-228600" algn="l" rtl="0" eaLnBrk="0" fontAlgn="base" hangingPunct="0">
        <a:spcBef>
          <a:spcPct val="20000"/>
        </a:spcBef>
        <a:spcAft>
          <a:spcPct val="0"/>
        </a:spcAft>
        <a:buClr>
          <a:schemeClr val="tx1"/>
        </a:buClr>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9666" name="Rectangle 2"/>
          <p:cNvSpPr>
            <a:spLocks noChangeArrowheads="1"/>
          </p:cNvSpPr>
          <p:nvPr/>
        </p:nvSpPr>
        <p:spPr bwMode="ltGray">
          <a:xfrm>
            <a:off x="0" y="0"/>
            <a:ext cx="9144000" cy="836613"/>
          </a:xfrm>
          <a:prstGeom prst="rect">
            <a:avLst/>
          </a:prstGeom>
          <a:gradFill rotWithShape="1">
            <a:gsLst>
              <a:gs pos="0">
                <a:schemeClr val="tx1">
                  <a:gamma/>
                  <a:shade val="46275"/>
                  <a:invGamma/>
                </a:schemeClr>
              </a:gs>
              <a:gs pos="50000">
                <a:schemeClr val="tx1"/>
              </a:gs>
              <a:gs pos="100000">
                <a:schemeClr val="tx1">
                  <a:gamma/>
                  <a:shade val="46275"/>
                  <a:invGamma/>
                </a:schemeClr>
              </a:gs>
            </a:gsLst>
            <a:lin ang="0" scaled="1"/>
          </a:gradFill>
          <a:ln w="9525">
            <a:noFill/>
            <a:miter lim="800000"/>
            <a:headEnd/>
            <a:tailEnd/>
          </a:ln>
          <a:effectLst/>
        </p:spPr>
        <p:txBody>
          <a:bodyPr wrap="none" anchor="ctr"/>
          <a:lstStyle/>
          <a:p>
            <a:pPr>
              <a:defRPr/>
            </a:pPr>
            <a:endParaRPr lang="zh-CN" altLang="en-US">
              <a:solidFill>
                <a:srgbClr val="6699FF"/>
              </a:solidFill>
              <a:ea typeface="宋体" pitchFamily="2" charset="-122"/>
            </a:endParaRPr>
          </a:p>
        </p:txBody>
      </p:sp>
      <p:sp>
        <p:nvSpPr>
          <p:cNvPr id="1027" name="Rectangle 3"/>
          <p:cNvSpPr>
            <a:spLocks noGrp="1" noChangeArrowheads="1"/>
          </p:cNvSpPr>
          <p:nvPr>
            <p:ph type="body" idx="1"/>
          </p:nvPr>
        </p:nvSpPr>
        <p:spPr bwMode="auto">
          <a:xfrm>
            <a:off x="457200" y="1152525"/>
            <a:ext cx="8229600" cy="524827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p>
        </p:txBody>
      </p:sp>
      <p:sp>
        <p:nvSpPr>
          <p:cNvPr id="1028" name="Rectangle 4"/>
          <p:cNvSpPr>
            <a:spLocks noGrp="1" noChangeArrowheads="1"/>
          </p:cNvSpPr>
          <p:nvPr>
            <p:ph type="title"/>
          </p:nvPr>
        </p:nvSpPr>
        <p:spPr bwMode="white">
          <a:xfrm>
            <a:off x="304800" y="152400"/>
            <a:ext cx="8458200" cy="5635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ltLang="zh-CN"/>
              <a:t>Click to edit Master title style</a:t>
            </a:r>
          </a:p>
        </p:txBody>
      </p:sp>
      <p:sp>
        <p:nvSpPr>
          <p:cNvPr id="369669" name="Text Box 5"/>
          <p:cNvSpPr txBox="1">
            <a:spLocks noChangeArrowheads="1"/>
          </p:cNvSpPr>
          <p:nvPr/>
        </p:nvSpPr>
        <p:spPr bwMode="gray">
          <a:xfrm>
            <a:off x="0" y="6613525"/>
            <a:ext cx="9144000" cy="244475"/>
          </a:xfrm>
          <a:prstGeom prst="rect">
            <a:avLst/>
          </a:prstGeom>
          <a:solidFill>
            <a:schemeClr val="accent2"/>
          </a:solidFill>
          <a:ln w="9525">
            <a:noFill/>
            <a:miter lim="800000"/>
            <a:headEnd/>
            <a:tailEnd/>
          </a:ln>
          <a:effectLst/>
        </p:spPr>
        <p:txBody>
          <a:bodyPr>
            <a:spAutoFit/>
          </a:bodyPr>
          <a:lstStyle/>
          <a:p>
            <a:pPr eaLnBrk="1" hangingPunct="1">
              <a:spcBef>
                <a:spcPct val="50000"/>
              </a:spcBef>
              <a:defRPr/>
            </a:pPr>
            <a:endParaRPr lang="zh-CN" altLang="en-US" sz="1000">
              <a:solidFill>
                <a:srgbClr val="FFFFFF"/>
              </a:solidFill>
              <a:latin typeface="Verdana" pitchFamily="34" charset="0"/>
              <a:ea typeface="宋体" pitchFamily="2" charset="-122"/>
            </a:endParaRPr>
          </a:p>
        </p:txBody>
      </p:sp>
      <p:sp>
        <p:nvSpPr>
          <p:cNvPr id="369670" name="Rectangle 6"/>
          <p:cNvSpPr>
            <a:spLocks noGrp="1" noChangeArrowheads="1"/>
          </p:cNvSpPr>
          <p:nvPr>
            <p:ph type="dt" sz="half" idx="2"/>
          </p:nvPr>
        </p:nvSpPr>
        <p:spPr bwMode="gray">
          <a:xfrm>
            <a:off x="0" y="6597650"/>
            <a:ext cx="9109075" cy="2444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000">
                <a:solidFill>
                  <a:schemeClr val="bg1"/>
                </a:solidFill>
                <a:latin typeface="+mj-lt"/>
                <a:ea typeface="宋体" pitchFamily="2" charset="-122"/>
              </a:defRPr>
            </a:lvl1pPr>
          </a:lstStyle>
          <a:p>
            <a:pPr>
              <a:defRPr/>
            </a:pPr>
            <a:r>
              <a:rPr lang="en-US" altLang="zh-CN" dirty="0">
                <a:solidFill>
                  <a:srgbClr val="FFFFFF"/>
                </a:solidFill>
              </a:rPr>
              <a:t>www.bjzghzbx.com                                                                                                                                                                      </a:t>
            </a:r>
            <a:fld id="{393EC639-D994-4716-8FBF-CDE19BF89EBB}" type="slidenum">
              <a:rPr lang="zh-CN" altLang="en-US">
                <a:solidFill>
                  <a:srgbClr val="FFFFFF"/>
                </a:solidFill>
              </a:rPr>
              <a:pPr>
                <a:defRPr/>
              </a:pPr>
              <a:t>‹#›</a:t>
            </a:fld>
            <a:endParaRPr lang="en-US" altLang="zh-CN" dirty="0">
              <a:solidFill>
                <a:srgbClr val="FFFFFF"/>
              </a:solidFill>
            </a:endParaRPr>
          </a:p>
        </p:txBody>
      </p:sp>
    </p:spTree>
  </p:cSld>
  <p:clrMap bg1="lt1" tx1="dk1" bg2="lt2" tx2="dk2" accent1="accent1" accent2="accent2" accent3="accent3" accent4="accent4" accent5="accent5" accent6="accent6" hlink="hlink" folHlink="folHlink"/>
  <p:sldLayoutIdLst>
    <p:sldLayoutId id="2147483849" r:id="rId1"/>
    <p:sldLayoutId id="2147483850" r:id="rId2"/>
    <p:sldLayoutId id="2147483851" r:id="rId3"/>
    <p:sldLayoutId id="2147483852" r:id="rId4"/>
    <p:sldLayoutId id="2147483853" r:id="rId5"/>
    <p:sldLayoutId id="2147483854" r:id="rId6"/>
    <p:sldLayoutId id="2147483855" r:id="rId7"/>
    <p:sldLayoutId id="2147483856" r:id="rId8"/>
    <p:sldLayoutId id="2147483857" r:id="rId9"/>
    <p:sldLayoutId id="2147483858" r:id="rId10"/>
    <p:sldLayoutId id="2147483859" r:id="rId11"/>
  </p:sldLayoutIdLst>
  <p:transition>
    <p:fade/>
  </p:transition>
  <p:hf sldNum="0" hdr="0" ftr="0"/>
  <p:txStyles>
    <p:titleStyle>
      <a:lvl1pPr algn="ctr" rtl="0" eaLnBrk="0" fontAlgn="base" hangingPunct="0">
        <a:spcBef>
          <a:spcPct val="0"/>
        </a:spcBef>
        <a:spcAft>
          <a:spcPct val="0"/>
        </a:spcAft>
        <a:defRPr sz="3200" b="1">
          <a:solidFill>
            <a:schemeClr val="bg1"/>
          </a:solidFill>
          <a:latin typeface="+mj-lt"/>
          <a:ea typeface="+mj-ea"/>
          <a:cs typeface="+mj-cs"/>
        </a:defRPr>
      </a:lvl1pPr>
      <a:lvl2pPr algn="ctr" rtl="0" eaLnBrk="0" fontAlgn="base" hangingPunct="0">
        <a:spcBef>
          <a:spcPct val="0"/>
        </a:spcBef>
        <a:spcAft>
          <a:spcPct val="0"/>
        </a:spcAft>
        <a:defRPr sz="3200" b="1">
          <a:solidFill>
            <a:schemeClr val="bg1"/>
          </a:solidFill>
          <a:latin typeface="Verdana" pitchFamily="34" charset="0"/>
        </a:defRPr>
      </a:lvl2pPr>
      <a:lvl3pPr algn="ctr" rtl="0" eaLnBrk="0" fontAlgn="base" hangingPunct="0">
        <a:spcBef>
          <a:spcPct val="0"/>
        </a:spcBef>
        <a:spcAft>
          <a:spcPct val="0"/>
        </a:spcAft>
        <a:defRPr sz="3200" b="1">
          <a:solidFill>
            <a:schemeClr val="bg1"/>
          </a:solidFill>
          <a:latin typeface="Verdana" pitchFamily="34" charset="0"/>
        </a:defRPr>
      </a:lvl3pPr>
      <a:lvl4pPr algn="ctr" rtl="0" eaLnBrk="0" fontAlgn="base" hangingPunct="0">
        <a:spcBef>
          <a:spcPct val="0"/>
        </a:spcBef>
        <a:spcAft>
          <a:spcPct val="0"/>
        </a:spcAft>
        <a:defRPr sz="3200" b="1">
          <a:solidFill>
            <a:schemeClr val="bg1"/>
          </a:solidFill>
          <a:latin typeface="Verdana" pitchFamily="34" charset="0"/>
        </a:defRPr>
      </a:lvl4pPr>
      <a:lvl5pPr algn="ctr" rtl="0" eaLnBrk="0" fontAlgn="base" hangingPunct="0">
        <a:spcBef>
          <a:spcPct val="0"/>
        </a:spcBef>
        <a:spcAft>
          <a:spcPct val="0"/>
        </a:spcAft>
        <a:defRPr sz="3200" b="1">
          <a:solidFill>
            <a:schemeClr val="bg1"/>
          </a:solidFill>
          <a:latin typeface="Verdana" pitchFamily="34" charset="0"/>
        </a:defRPr>
      </a:lvl5pPr>
      <a:lvl6pPr marL="457200" algn="ctr" rtl="0" fontAlgn="base">
        <a:spcBef>
          <a:spcPct val="0"/>
        </a:spcBef>
        <a:spcAft>
          <a:spcPct val="0"/>
        </a:spcAft>
        <a:defRPr sz="3200" b="1">
          <a:solidFill>
            <a:schemeClr val="bg1"/>
          </a:solidFill>
          <a:latin typeface="Verdana" pitchFamily="34" charset="0"/>
        </a:defRPr>
      </a:lvl6pPr>
      <a:lvl7pPr marL="914400" algn="ctr" rtl="0" fontAlgn="base">
        <a:spcBef>
          <a:spcPct val="0"/>
        </a:spcBef>
        <a:spcAft>
          <a:spcPct val="0"/>
        </a:spcAft>
        <a:defRPr sz="3200" b="1">
          <a:solidFill>
            <a:schemeClr val="bg1"/>
          </a:solidFill>
          <a:latin typeface="Verdana" pitchFamily="34" charset="0"/>
        </a:defRPr>
      </a:lvl7pPr>
      <a:lvl8pPr marL="1371600" algn="ctr" rtl="0" fontAlgn="base">
        <a:spcBef>
          <a:spcPct val="0"/>
        </a:spcBef>
        <a:spcAft>
          <a:spcPct val="0"/>
        </a:spcAft>
        <a:defRPr sz="3200" b="1">
          <a:solidFill>
            <a:schemeClr val="bg1"/>
          </a:solidFill>
          <a:latin typeface="Verdana" pitchFamily="34" charset="0"/>
        </a:defRPr>
      </a:lvl8pPr>
      <a:lvl9pPr marL="1828800" algn="ctr" rtl="0" fontAlgn="base">
        <a:spcBef>
          <a:spcPct val="0"/>
        </a:spcBef>
        <a:spcAft>
          <a:spcPct val="0"/>
        </a:spcAft>
        <a:defRPr sz="3200" b="1">
          <a:solidFill>
            <a:schemeClr val="bg1"/>
          </a:solidFill>
          <a:latin typeface="Verdana" pitchFamily="34" charset="0"/>
        </a:defRPr>
      </a:lvl9pPr>
    </p:titleStyle>
    <p:bodyStyle>
      <a:lvl1pPr marL="342900" indent="-342900" algn="l" rtl="0" eaLnBrk="0" fontAlgn="base" hangingPunct="0">
        <a:spcBef>
          <a:spcPct val="20000"/>
        </a:spcBef>
        <a:spcAft>
          <a:spcPct val="0"/>
        </a:spcAft>
        <a:buClr>
          <a:schemeClr val="hlink"/>
        </a:buClr>
        <a:buFont typeface="Wingdings" pitchFamily="2" charset="2"/>
        <a:buChar char="v"/>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itchFamily="2" charset="2"/>
        <a:buChar char="§"/>
        <a:defRPr sz="2800">
          <a:solidFill>
            <a:schemeClr val="tx1"/>
          </a:solidFill>
          <a:latin typeface="+mn-lt"/>
        </a:defRPr>
      </a:lvl2pPr>
      <a:lvl3pPr marL="1143000" indent="-228600" algn="l" rtl="0" eaLnBrk="0" fontAlgn="base" hangingPunct="0">
        <a:spcBef>
          <a:spcPct val="20000"/>
        </a:spcBef>
        <a:spcAft>
          <a:spcPct val="0"/>
        </a:spcAft>
        <a:buClr>
          <a:schemeClr val="tx1"/>
        </a:buClr>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9666" name="Rectangle 2"/>
          <p:cNvSpPr>
            <a:spLocks noChangeArrowheads="1"/>
          </p:cNvSpPr>
          <p:nvPr/>
        </p:nvSpPr>
        <p:spPr bwMode="ltGray">
          <a:xfrm>
            <a:off x="0" y="0"/>
            <a:ext cx="9144000" cy="836613"/>
          </a:xfrm>
          <a:prstGeom prst="rect">
            <a:avLst/>
          </a:prstGeom>
          <a:gradFill rotWithShape="1">
            <a:gsLst>
              <a:gs pos="0">
                <a:schemeClr val="tx1">
                  <a:gamma/>
                  <a:shade val="46275"/>
                  <a:invGamma/>
                </a:schemeClr>
              </a:gs>
              <a:gs pos="50000">
                <a:schemeClr val="tx1"/>
              </a:gs>
              <a:gs pos="100000">
                <a:schemeClr val="tx1">
                  <a:gamma/>
                  <a:shade val="46275"/>
                  <a:invGamma/>
                </a:schemeClr>
              </a:gs>
            </a:gsLst>
            <a:lin ang="0" scaled="1"/>
          </a:gradFill>
          <a:ln w="9525">
            <a:noFill/>
            <a:miter lim="800000"/>
            <a:headEnd/>
            <a:tailEnd/>
          </a:ln>
          <a:effectLst/>
        </p:spPr>
        <p:txBody>
          <a:bodyPr wrap="none" anchor="ctr"/>
          <a:lstStyle/>
          <a:p>
            <a:pPr>
              <a:defRPr/>
            </a:pPr>
            <a:endParaRPr lang="zh-CN" altLang="en-US">
              <a:solidFill>
                <a:srgbClr val="6699FF"/>
              </a:solidFill>
              <a:ea typeface="宋体" pitchFamily="2" charset="-122"/>
            </a:endParaRPr>
          </a:p>
        </p:txBody>
      </p:sp>
      <p:sp>
        <p:nvSpPr>
          <p:cNvPr id="1027" name="Rectangle 3"/>
          <p:cNvSpPr>
            <a:spLocks noGrp="1" noChangeArrowheads="1"/>
          </p:cNvSpPr>
          <p:nvPr>
            <p:ph type="body" idx="1"/>
          </p:nvPr>
        </p:nvSpPr>
        <p:spPr bwMode="auto">
          <a:xfrm>
            <a:off x="457200" y="1152525"/>
            <a:ext cx="8229600" cy="524827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p>
        </p:txBody>
      </p:sp>
      <p:sp>
        <p:nvSpPr>
          <p:cNvPr id="1028" name="Rectangle 4"/>
          <p:cNvSpPr>
            <a:spLocks noGrp="1" noChangeArrowheads="1"/>
          </p:cNvSpPr>
          <p:nvPr>
            <p:ph type="title"/>
          </p:nvPr>
        </p:nvSpPr>
        <p:spPr bwMode="white">
          <a:xfrm>
            <a:off x="304800" y="152400"/>
            <a:ext cx="8458200" cy="5635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ltLang="zh-CN"/>
              <a:t>Click to edit Master title style</a:t>
            </a:r>
          </a:p>
        </p:txBody>
      </p:sp>
      <p:sp>
        <p:nvSpPr>
          <p:cNvPr id="369669" name="Text Box 5"/>
          <p:cNvSpPr txBox="1">
            <a:spLocks noChangeArrowheads="1"/>
          </p:cNvSpPr>
          <p:nvPr/>
        </p:nvSpPr>
        <p:spPr bwMode="gray">
          <a:xfrm>
            <a:off x="0" y="6613525"/>
            <a:ext cx="9144000" cy="244475"/>
          </a:xfrm>
          <a:prstGeom prst="rect">
            <a:avLst/>
          </a:prstGeom>
          <a:solidFill>
            <a:schemeClr val="accent2"/>
          </a:solidFill>
          <a:ln w="9525">
            <a:noFill/>
            <a:miter lim="800000"/>
            <a:headEnd/>
            <a:tailEnd/>
          </a:ln>
          <a:effectLst/>
        </p:spPr>
        <p:txBody>
          <a:bodyPr>
            <a:spAutoFit/>
          </a:bodyPr>
          <a:lstStyle/>
          <a:p>
            <a:pPr eaLnBrk="1" hangingPunct="1">
              <a:spcBef>
                <a:spcPct val="50000"/>
              </a:spcBef>
              <a:defRPr/>
            </a:pPr>
            <a:endParaRPr lang="zh-CN" altLang="en-US" sz="1000">
              <a:solidFill>
                <a:srgbClr val="FFFFFF"/>
              </a:solidFill>
              <a:latin typeface="Verdana" pitchFamily="34" charset="0"/>
              <a:ea typeface="宋体" pitchFamily="2" charset="-122"/>
            </a:endParaRPr>
          </a:p>
        </p:txBody>
      </p:sp>
      <p:sp>
        <p:nvSpPr>
          <p:cNvPr id="369670" name="Rectangle 6"/>
          <p:cNvSpPr>
            <a:spLocks noGrp="1" noChangeArrowheads="1"/>
          </p:cNvSpPr>
          <p:nvPr>
            <p:ph type="dt" sz="half" idx="2"/>
          </p:nvPr>
        </p:nvSpPr>
        <p:spPr bwMode="gray">
          <a:xfrm>
            <a:off x="0" y="6597650"/>
            <a:ext cx="9109075" cy="2444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000">
                <a:solidFill>
                  <a:schemeClr val="bg1"/>
                </a:solidFill>
                <a:latin typeface="+mj-lt"/>
                <a:ea typeface="宋体" pitchFamily="2" charset="-122"/>
              </a:defRPr>
            </a:lvl1pPr>
          </a:lstStyle>
          <a:p>
            <a:pPr>
              <a:defRPr/>
            </a:pPr>
            <a:r>
              <a:rPr lang="en-US" altLang="zh-CN" dirty="0">
                <a:solidFill>
                  <a:srgbClr val="FFFFFF"/>
                </a:solidFill>
              </a:rPr>
              <a:t>www.bjzghzbx.com                                                                                                                                                                      </a:t>
            </a:r>
            <a:fld id="{393EC639-D994-4716-8FBF-CDE19BF89EBB}" type="slidenum">
              <a:rPr lang="zh-CN" altLang="en-US">
                <a:solidFill>
                  <a:srgbClr val="FFFFFF"/>
                </a:solidFill>
              </a:rPr>
              <a:pPr>
                <a:defRPr/>
              </a:pPr>
              <a:t>‹#›</a:t>
            </a:fld>
            <a:endParaRPr lang="en-US" altLang="zh-CN" dirty="0">
              <a:solidFill>
                <a:srgbClr val="FFFFFF"/>
              </a:solidFill>
            </a:endParaRPr>
          </a:p>
        </p:txBody>
      </p:sp>
    </p:spTree>
  </p:cSld>
  <p:clrMap bg1="lt1" tx1="dk1" bg2="lt2" tx2="dk2" accent1="accent1" accent2="accent2" accent3="accent3" accent4="accent4" accent5="accent5" accent6="accent6" hlink="hlink" folHlink="folHlink"/>
  <p:sldLayoutIdLst>
    <p:sldLayoutId id="2147483897" r:id="rId1"/>
    <p:sldLayoutId id="2147483898" r:id="rId2"/>
    <p:sldLayoutId id="2147483899" r:id="rId3"/>
    <p:sldLayoutId id="2147483900" r:id="rId4"/>
    <p:sldLayoutId id="2147483901" r:id="rId5"/>
    <p:sldLayoutId id="2147483902" r:id="rId6"/>
    <p:sldLayoutId id="2147483903" r:id="rId7"/>
    <p:sldLayoutId id="2147483904" r:id="rId8"/>
    <p:sldLayoutId id="2147483905" r:id="rId9"/>
    <p:sldLayoutId id="2147483906" r:id="rId10"/>
    <p:sldLayoutId id="2147483907" r:id="rId11"/>
  </p:sldLayoutIdLst>
  <p:transition>
    <p:fade/>
  </p:transition>
  <p:hf sldNum="0" hdr="0" ftr="0"/>
  <p:txStyles>
    <p:titleStyle>
      <a:lvl1pPr algn="ctr" rtl="0" eaLnBrk="0" fontAlgn="base" hangingPunct="0">
        <a:spcBef>
          <a:spcPct val="0"/>
        </a:spcBef>
        <a:spcAft>
          <a:spcPct val="0"/>
        </a:spcAft>
        <a:defRPr sz="3200" b="1">
          <a:solidFill>
            <a:schemeClr val="bg1"/>
          </a:solidFill>
          <a:latin typeface="+mj-lt"/>
          <a:ea typeface="+mj-ea"/>
          <a:cs typeface="+mj-cs"/>
        </a:defRPr>
      </a:lvl1pPr>
      <a:lvl2pPr algn="ctr" rtl="0" eaLnBrk="0" fontAlgn="base" hangingPunct="0">
        <a:spcBef>
          <a:spcPct val="0"/>
        </a:spcBef>
        <a:spcAft>
          <a:spcPct val="0"/>
        </a:spcAft>
        <a:defRPr sz="3200" b="1">
          <a:solidFill>
            <a:schemeClr val="bg1"/>
          </a:solidFill>
          <a:latin typeface="Verdana" pitchFamily="34" charset="0"/>
        </a:defRPr>
      </a:lvl2pPr>
      <a:lvl3pPr algn="ctr" rtl="0" eaLnBrk="0" fontAlgn="base" hangingPunct="0">
        <a:spcBef>
          <a:spcPct val="0"/>
        </a:spcBef>
        <a:spcAft>
          <a:spcPct val="0"/>
        </a:spcAft>
        <a:defRPr sz="3200" b="1">
          <a:solidFill>
            <a:schemeClr val="bg1"/>
          </a:solidFill>
          <a:latin typeface="Verdana" pitchFamily="34" charset="0"/>
        </a:defRPr>
      </a:lvl3pPr>
      <a:lvl4pPr algn="ctr" rtl="0" eaLnBrk="0" fontAlgn="base" hangingPunct="0">
        <a:spcBef>
          <a:spcPct val="0"/>
        </a:spcBef>
        <a:spcAft>
          <a:spcPct val="0"/>
        </a:spcAft>
        <a:defRPr sz="3200" b="1">
          <a:solidFill>
            <a:schemeClr val="bg1"/>
          </a:solidFill>
          <a:latin typeface="Verdana" pitchFamily="34" charset="0"/>
        </a:defRPr>
      </a:lvl4pPr>
      <a:lvl5pPr algn="ctr" rtl="0" eaLnBrk="0" fontAlgn="base" hangingPunct="0">
        <a:spcBef>
          <a:spcPct val="0"/>
        </a:spcBef>
        <a:spcAft>
          <a:spcPct val="0"/>
        </a:spcAft>
        <a:defRPr sz="3200" b="1">
          <a:solidFill>
            <a:schemeClr val="bg1"/>
          </a:solidFill>
          <a:latin typeface="Verdana" pitchFamily="34" charset="0"/>
        </a:defRPr>
      </a:lvl5pPr>
      <a:lvl6pPr marL="457200" algn="ctr" rtl="0" fontAlgn="base">
        <a:spcBef>
          <a:spcPct val="0"/>
        </a:spcBef>
        <a:spcAft>
          <a:spcPct val="0"/>
        </a:spcAft>
        <a:defRPr sz="3200" b="1">
          <a:solidFill>
            <a:schemeClr val="bg1"/>
          </a:solidFill>
          <a:latin typeface="Verdana" pitchFamily="34" charset="0"/>
        </a:defRPr>
      </a:lvl6pPr>
      <a:lvl7pPr marL="914400" algn="ctr" rtl="0" fontAlgn="base">
        <a:spcBef>
          <a:spcPct val="0"/>
        </a:spcBef>
        <a:spcAft>
          <a:spcPct val="0"/>
        </a:spcAft>
        <a:defRPr sz="3200" b="1">
          <a:solidFill>
            <a:schemeClr val="bg1"/>
          </a:solidFill>
          <a:latin typeface="Verdana" pitchFamily="34" charset="0"/>
        </a:defRPr>
      </a:lvl7pPr>
      <a:lvl8pPr marL="1371600" algn="ctr" rtl="0" fontAlgn="base">
        <a:spcBef>
          <a:spcPct val="0"/>
        </a:spcBef>
        <a:spcAft>
          <a:spcPct val="0"/>
        </a:spcAft>
        <a:defRPr sz="3200" b="1">
          <a:solidFill>
            <a:schemeClr val="bg1"/>
          </a:solidFill>
          <a:latin typeface="Verdana" pitchFamily="34" charset="0"/>
        </a:defRPr>
      </a:lvl8pPr>
      <a:lvl9pPr marL="1828800" algn="ctr" rtl="0" fontAlgn="base">
        <a:spcBef>
          <a:spcPct val="0"/>
        </a:spcBef>
        <a:spcAft>
          <a:spcPct val="0"/>
        </a:spcAft>
        <a:defRPr sz="3200" b="1">
          <a:solidFill>
            <a:schemeClr val="bg1"/>
          </a:solidFill>
          <a:latin typeface="Verdana" pitchFamily="34" charset="0"/>
        </a:defRPr>
      </a:lvl9pPr>
    </p:titleStyle>
    <p:bodyStyle>
      <a:lvl1pPr marL="342900" indent="-342900" algn="l" rtl="0" eaLnBrk="0" fontAlgn="base" hangingPunct="0">
        <a:spcBef>
          <a:spcPct val="20000"/>
        </a:spcBef>
        <a:spcAft>
          <a:spcPct val="0"/>
        </a:spcAft>
        <a:buClr>
          <a:schemeClr val="hlink"/>
        </a:buClr>
        <a:buFont typeface="Wingdings" pitchFamily="2" charset="2"/>
        <a:buChar char="v"/>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itchFamily="2" charset="2"/>
        <a:buChar char="§"/>
        <a:defRPr sz="2800">
          <a:solidFill>
            <a:schemeClr val="tx1"/>
          </a:solidFill>
          <a:latin typeface="+mn-lt"/>
        </a:defRPr>
      </a:lvl2pPr>
      <a:lvl3pPr marL="1143000" indent="-228600" algn="l" rtl="0" eaLnBrk="0" fontAlgn="base" hangingPunct="0">
        <a:spcBef>
          <a:spcPct val="20000"/>
        </a:spcBef>
        <a:spcAft>
          <a:spcPct val="0"/>
        </a:spcAft>
        <a:buClr>
          <a:schemeClr val="tx1"/>
        </a:buClr>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9666" name="Rectangle 2"/>
          <p:cNvSpPr>
            <a:spLocks noChangeArrowheads="1"/>
          </p:cNvSpPr>
          <p:nvPr/>
        </p:nvSpPr>
        <p:spPr bwMode="ltGray">
          <a:xfrm>
            <a:off x="0" y="0"/>
            <a:ext cx="9144000" cy="836613"/>
          </a:xfrm>
          <a:prstGeom prst="rect">
            <a:avLst/>
          </a:prstGeom>
          <a:gradFill rotWithShape="1">
            <a:gsLst>
              <a:gs pos="0">
                <a:schemeClr val="tx1">
                  <a:gamma/>
                  <a:shade val="46275"/>
                  <a:invGamma/>
                </a:schemeClr>
              </a:gs>
              <a:gs pos="50000">
                <a:schemeClr val="tx1"/>
              </a:gs>
              <a:gs pos="100000">
                <a:schemeClr val="tx1">
                  <a:gamma/>
                  <a:shade val="46275"/>
                  <a:invGamma/>
                </a:schemeClr>
              </a:gs>
            </a:gsLst>
            <a:lin ang="0" scaled="1"/>
          </a:gradFill>
          <a:ln w="9525">
            <a:noFill/>
            <a:miter lim="800000"/>
            <a:headEnd/>
            <a:tailEnd/>
          </a:ln>
          <a:effectLst/>
        </p:spPr>
        <p:txBody>
          <a:bodyPr wrap="none" anchor="ctr"/>
          <a:lstStyle/>
          <a:p>
            <a:pPr>
              <a:defRPr/>
            </a:pPr>
            <a:endParaRPr lang="zh-CN" altLang="en-US">
              <a:solidFill>
                <a:srgbClr val="6699FF"/>
              </a:solidFill>
              <a:ea typeface="宋体" pitchFamily="2" charset="-122"/>
            </a:endParaRPr>
          </a:p>
        </p:txBody>
      </p:sp>
      <p:sp>
        <p:nvSpPr>
          <p:cNvPr id="1027" name="Rectangle 3"/>
          <p:cNvSpPr>
            <a:spLocks noGrp="1" noChangeArrowheads="1"/>
          </p:cNvSpPr>
          <p:nvPr>
            <p:ph type="body" idx="1"/>
          </p:nvPr>
        </p:nvSpPr>
        <p:spPr bwMode="auto">
          <a:xfrm>
            <a:off x="457200" y="1152525"/>
            <a:ext cx="8229600" cy="524827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p>
        </p:txBody>
      </p:sp>
      <p:sp>
        <p:nvSpPr>
          <p:cNvPr id="1028" name="Rectangle 4"/>
          <p:cNvSpPr>
            <a:spLocks noGrp="1" noChangeArrowheads="1"/>
          </p:cNvSpPr>
          <p:nvPr>
            <p:ph type="title"/>
          </p:nvPr>
        </p:nvSpPr>
        <p:spPr bwMode="white">
          <a:xfrm>
            <a:off x="304800" y="152400"/>
            <a:ext cx="8458200" cy="5635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ltLang="zh-CN"/>
              <a:t>Click to edit Master title style</a:t>
            </a:r>
          </a:p>
        </p:txBody>
      </p:sp>
      <p:sp>
        <p:nvSpPr>
          <p:cNvPr id="369669" name="Text Box 5"/>
          <p:cNvSpPr txBox="1">
            <a:spLocks noChangeArrowheads="1"/>
          </p:cNvSpPr>
          <p:nvPr/>
        </p:nvSpPr>
        <p:spPr bwMode="gray">
          <a:xfrm>
            <a:off x="0" y="6613525"/>
            <a:ext cx="9144000" cy="244475"/>
          </a:xfrm>
          <a:prstGeom prst="rect">
            <a:avLst/>
          </a:prstGeom>
          <a:solidFill>
            <a:schemeClr val="accent2"/>
          </a:solidFill>
          <a:ln w="9525">
            <a:noFill/>
            <a:miter lim="800000"/>
            <a:headEnd/>
            <a:tailEnd/>
          </a:ln>
          <a:effectLst/>
        </p:spPr>
        <p:txBody>
          <a:bodyPr>
            <a:spAutoFit/>
          </a:bodyPr>
          <a:lstStyle/>
          <a:p>
            <a:pPr eaLnBrk="1" hangingPunct="1">
              <a:spcBef>
                <a:spcPct val="50000"/>
              </a:spcBef>
              <a:defRPr/>
            </a:pPr>
            <a:endParaRPr lang="zh-CN" altLang="en-US" sz="1000">
              <a:solidFill>
                <a:srgbClr val="FFFFFF"/>
              </a:solidFill>
              <a:latin typeface="Verdana" pitchFamily="34" charset="0"/>
              <a:ea typeface="宋体" pitchFamily="2" charset="-122"/>
            </a:endParaRPr>
          </a:p>
        </p:txBody>
      </p:sp>
      <p:sp>
        <p:nvSpPr>
          <p:cNvPr id="369670" name="Rectangle 6"/>
          <p:cNvSpPr>
            <a:spLocks noGrp="1" noChangeArrowheads="1"/>
          </p:cNvSpPr>
          <p:nvPr>
            <p:ph type="dt" sz="half" idx="2"/>
          </p:nvPr>
        </p:nvSpPr>
        <p:spPr bwMode="gray">
          <a:xfrm>
            <a:off x="0" y="6597650"/>
            <a:ext cx="9109075" cy="2444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000">
                <a:solidFill>
                  <a:schemeClr val="bg1"/>
                </a:solidFill>
                <a:latin typeface="+mj-lt"/>
                <a:ea typeface="宋体" pitchFamily="2" charset="-122"/>
              </a:defRPr>
            </a:lvl1pPr>
          </a:lstStyle>
          <a:p>
            <a:pPr>
              <a:defRPr/>
            </a:pPr>
            <a:r>
              <a:rPr lang="en-US" altLang="zh-CN" dirty="0">
                <a:solidFill>
                  <a:srgbClr val="FFFFFF"/>
                </a:solidFill>
              </a:rPr>
              <a:t>www.bjzghzbx.com                                                                                                                                                                      </a:t>
            </a:r>
            <a:fld id="{393EC639-D994-4716-8FBF-CDE19BF89EBB}" type="slidenum">
              <a:rPr lang="zh-CN" altLang="en-US">
                <a:solidFill>
                  <a:srgbClr val="FFFFFF"/>
                </a:solidFill>
              </a:rPr>
              <a:pPr>
                <a:defRPr/>
              </a:pPr>
              <a:t>‹#›</a:t>
            </a:fld>
            <a:endParaRPr lang="en-US" altLang="zh-CN" dirty="0">
              <a:solidFill>
                <a:srgbClr val="FFFFFF"/>
              </a:solidFill>
            </a:endParaRPr>
          </a:p>
        </p:txBody>
      </p:sp>
    </p:spTree>
  </p:cSld>
  <p:clrMap bg1="lt1" tx1="dk1" bg2="lt2" tx2="dk2" accent1="accent1" accent2="accent2" accent3="accent3" accent4="accent4" accent5="accent5" accent6="accent6" hlink="hlink" folHlink="folHlink"/>
  <p:sldLayoutIdLst>
    <p:sldLayoutId id="2147483921" r:id="rId1"/>
    <p:sldLayoutId id="2147483922" r:id="rId2"/>
    <p:sldLayoutId id="2147483923" r:id="rId3"/>
    <p:sldLayoutId id="2147483924" r:id="rId4"/>
    <p:sldLayoutId id="2147483925" r:id="rId5"/>
    <p:sldLayoutId id="2147483926" r:id="rId6"/>
    <p:sldLayoutId id="2147483927" r:id="rId7"/>
    <p:sldLayoutId id="2147483928" r:id="rId8"/>
    <p:sldLayoutId id="2147483929" r:id="rId9"/>
    <p:sldLayoutId id="2147483930" r:id="rId10"/>
    <p:sldLayoutId id="2147483931" r:id="rId11"/>
  </p:sldLayoutIdLst>
  <p:transition>
    <p:fade/>
  </p:transition>
  <p:hf sldNum="0" hdr="0" ftr="0"/>
  <p:txStyles>
    <p:titleStyle>
      <a:lvl1pPr algn="ctr" rtl="0" eaLnBrk="0" fontAlgn="base" hangingPunct="0">
        <a:spcBef>
          <a:spcPct val="0"/>
        </a:spcBef>
        <a:spcAft>
          <a:spcPct val="0"/>
        </a:spcAft>
        <a:defRPr sz="3200" b="1">
          <a:solidFill>
            <a:schemeClr val="bg1"/>
          </a:solidFill>
          <a:latin typeface="+mj-lt"/>
          <a:ea typeface="+mj-ea"/>
          <a:cs typeface="+mj-cs"/>
        </a:defRPr>
      </a:lvl1pPr>
      <a:lvl2pPr algn="ctr" rtl="0" eaLnBrk="0" fontAlgn="base" hangingPunct="0">
        <a:spcBef>
          <a:spcPct val="0"/>
        </a:spcBef>
        <a:spcAft>
          <a:spcPct val="0"/>
        </a:spcAft>
        <a:defRPr sz="3200" b="1">
          <a:solidFill>
            <a:schemeClr val="bg1"/>
          </a:solidFill>
          <a:latin typeface="Verdana" pitchFamily="34" charset="0"/>
        </a:defRPr>
      </a:lvl2pPr>
      <a:lvl3pPr algn="ctr" rtl="0" eaLnBrk="0" fontAlgn="base" hangingPunct="0">
        <a:spcBef>
          <a:spcPct val="0"/>
        </a:spcBef>
        <a:spcAft>
          <a:spcPct val="0"/>
        </a:spcAft>
        <a:defRPr sz="3200" b="1">
          <a:solidFill>
            <a:schemeClr val="bg1"/>
          </a:solidFill>
          <a:latin typeface="Verdana" pitchFamily="34" charset="0"/>
        </a:defRPr>
      </a:lvl3pPr>
      <a:lvl4pPr algn="ctr" rtl="0" eaLnBrk="0" fontAlgn="base" hangingPunct="0">
        <a:spcBef>
          <a:spcPct val="0"/>
        </a:spcBef>
        <a:spcAft>
          <a:spcPct val="0"/>
        </a:spcAft>
        <a:defRPr sz="3200" b="1">
          <a:solidFill>
            <a:schemeClr val="bg1"/>
          </a:solidFill>
          <a:latin typeface="Verdana" pitchFamily="34" charset="0"/>
        </a:defRPr>
      </a:lvl4pPr>
      <a:lvl5pPr algn="ctr" rtl="0" eaLnBrk="0" fontAlgn="base" hangingPunct="0">
        <a:spcBef>
          <a:spcPct val="0"/>
        </a:spcBef>
        <a:spcAft>
          <a:spcPct val="0"/>
        </a:spcAft>
        <a:defRPr sz="3200" b="1">
          <a:solidFill>
            <a:schemeClr val="bg1"/>
          </a:solidFill>
          <a:latin typeface="Verdana" pitchFamily="34" charset="0"/>
        </a:defRPr>
      </a:lvl5pPr>
      <a:lvl6pPr marL="457200" algn="ctr" rtl="0" fontAlgn="base">
        <a:spcBef>
          <a:spcPct val="0"/>
        </a:spcBef>
        <a:spcAft>
          <a:spcPct val="0"/>
        </a:spcAft>
        <a:defRPr sz="3200" b="1">
          <a:solidFill>
            <a:schemeClr val="bg1"/>
          </a:solidFill>
          <a:latin typeface="Verdana" pitchFamily="34" charset="0"/>
        </a:defRPr>
      </a:lvl6pPr>
      <a:lvl7pPr marL="914400" algn="ctr" rtl="0" fontAlgn="base">
        <a:spcBef>
          <a:spcPct val="0"/>
        </a:spcBef>
        <a:spcAft>
          <a:spcPct val="0"/>
        </a:spcAft>
        <a:defRPr sz="3200" b="1">
          <a:solidFill>
            <a:schemeClr val="bg1"/>
          </a:solidFill>
          <a:latin typeface="Verdana" pitchFamily="34" charset="0"/>
        </a:defRPr>
      </a:lvl7pPr>
      <a:lvl8pPr marL="1371600" algn="ctr" rtl="0" fontAlgn="base">
        <a:spcBef>
          <a:spcPct val="0"/>
        </a:spcBef>
        <a:spcAft>
          <a:spcPct val="0"/>
        </a:spcAft>
        <a:defRPr sz="3200" b="1">
          <a:solidFill>
            <a:schemeClr val="bg1"/>
          </a:solidFill>
          <a:latin typeface="Verdana" pitchFamily="34" charset="0"/>
        </a:defRPr>
      </a:lvl8pPr>
      <a:lvl9pPr marL="1828800" algn="ctr" rtl="0" fontAlgn="base">
        <a:spcBef>
          <a:spcPct val="0"/>
        </a:spcBef>
        <a:spcAft>
          <a:spcPct val="0"/>
        </a:spcAft>
        <a:defRPr sz="3200" b="1">
          <a:solidFill>
            <a:schemeClr val="bg1"/>
          </a:solidFill>
          <a:latin typeface="Verdana" pitchFamily="34" charset="0"/>
        </a:defRPr>
      </a:lvl9pPr>
    </p:titleStyle>
    <p:bodyStyle>
      <a:lvl1pPr marL="342900" indent="-342900" algn="l" rtl="0" eaLnBrk="0" fontAlgn="base" hangingPunct="0">
        <a:spcBef>
          <a:spcPct val="20000"/>
        </a:spcBef>
        <a:spcAft>
          <a:spcPct val="0"/>
        </a:spcAft>
        <a:buClr>
          <a:schemeClr val="hlink"/>
        </a:buClr>
        <a:buFont typeface="Wingdings" pitchFamily="2" charset="2"/>
        <a:buChar char="v"/>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itchFamily="2" charset="2"/>
        <a:buChar char="§"/>
        <a:defRPr sz="2800">
          <a:solidFill>
            <a:schemeClr val="tx1"/>
          </a:solidFill>
          <a:latin typeface="+mn-lt"/>
        </a:defRPr>
      </a:lvl2pPr>
      <a:lvl3pPr marL="1143000" indent="-228600" algn="l" rtl="0" eaLnBrk="0" fontAlgn="base" hangingPunct="0">
        <a:spcBef>
          <a:spcPct val="20000"/>
        </a:spcBef>
        <a:spcAft>
          <a:spcPct val="0"/>
        </a:spcAft>
        <a:buClr>
          <a:schemeClr val="tx1"/>
        </a:buClr>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9666" name="Rectangle 2"/>
          <p:cNvSpPr>
            <a:spLocks noChangeArrowheads="1"/>
          </p:cNvSpPr>
          <p:nvPr/>
        </p:nvSpPr>
        <p:spPr bwMode="ltGray">
          <a:xfrm>
            <a:off x="0" y="0"/>
            <a:ext cx="9144000" cy="836613"/>
          </a:xfrm>
          <a:prstGeom prst="rect">
            <a:avLst/>
          </a:prstGeom>
          <a:gradFill rotWithShape="1">
            <a:gsLst>
              <a:gs pos="0">
                <a:schemeClr val="tx1">
                  <a:gamma/>
                  <a:shade val="46275"/>
                  <a:invGamma/>
                </a:schemeClr>
              </a:gs>
              <a:gs pos="50000">
                <a:schemeClr val="tx1"/>
              </a:gs>
              <a:gs pos="100000">
                <a:schemeClr val="tx1">
                  <a:gamma/>
                  <a:shade val="46275"/>
                  <a:invGamma/>
                </a:schemeClr>
              </a:gs>
            </a:gsLst>
            <a:lin ang="0" scaled="1"/>
          </a:gradFill>
          <a:ln w="9525">
            <a:noFill/>
            <a:miter lim="800000"/>
            <a:headEnd/>
            <a:tailEnd/>
          </a:ln>
          <a:effectLst/>
        </p:spPr>
        <p:txBody>
          <a:bodyPr wrap="none" anchor="ctr"/>
          <a:lstStyle/>
          <a:p>
            <a:pPr>
              <a:defRPr/>
            </a:pPr>
            <a:endParaRPr lang="zh-CN" altLang="en-US">
              <a:solidFill>
                <a:srgbClr val="6699FF"/>
              </a:solidFill>
              <a:ea typeface="宋体" pitchFamily="2" charset="-122"/>
            </a:endParaRPr>
          </a:p>
        </p:txBody>
      </p:sp>
      <p:sp>
        <p:nvSpPr>
          <p:cNvPr id="1027" name="Rectangle 3"/>
          <p:cNvSpPr>
            <a:spLocks noGrp="1" noChangeArrowheads="1"/>
          </p:cNvSpPr>
          <p:nvPr>
            <p:ph type="body" idx="1"/>
          </p:nvPr>
        </p:nvSpPr>
        <p:spPr bwMode="auto">
          <a:xfrm>
            <a:off x="457200" y="1152525"/>
            <a:ext cx="8229600" cy="524827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p>
        </p:txBody>
      </p:sp>
      <p:sp>
        <p:nvSpPr>
          <p:cNvPr id="1028" name="Rectangle 4"/>
          <p:cNvSpPr>
            <a:spLocks noGrp="1" noChangeArrowheads="1"/>
          </p:cNvSpPr>
          <p:nvPr>
            <p:ph type="title"/>
          </p:nvPr>
        </p:nvSpPr>
        <p:spPr bwMode="white">
          <a:xfrm>
            <a:off x="304800" y="152400"/>
            <a:ext cx="8458200" cy="5635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ltLang="zh-CN"/>
              <a:t>Click to edit Master title style</a:t>
            </a:r>
          </a:p>
        </p:txBody>
      </p:sp>
      <p:sp>
        <p:nvSpPr>
          <p:cNvPr id="369669" name="Text Box 5"/>
          <p:cNvSpPr txBox="1">
            <a:spLocks noChangeArrowheads="1"/>
          </p:cNvSpPr>
          <p:nvPr/>
        </p:nvSpPr>
        <p:spPr bwMode="gray">
          <a:xfrm>
            <a:off x="0" y="6613525"/>
            <a:ext cx="9144000" cy="244475"/>
          </a:xfrm>
          <a:prstGeom prst="rect">
            <a:avLst/>
          </a:prstGeom>
          <a:solidFill>
            <a:schemeClr val="accent2"/>
          </a:solidFill>
          <a:ln w="9525">
            <a:noFill/>
            <a:miter lim="800000"/>
            <a:headEnd/>
            <a:tailEnd/>
          </a:ln>
          <a:effectLst/>
        </p:spPr>
        <p:txBody>
          <a:bodyPr>
            <a:spAutoFit/>
          </a:bodyPr>
          <a:lstStyle/>
          <a:p>
            <a:pPr eaLnBrk="1" hangingPunct="1">
              <a:spcBef>
                <a:spcPct val="50000"/>
              </a:spcBef>
              <a:defRPr/>
            </a:pPr>
            <a:endParaRPr lang="zh-CN" altLang="en-US" sz="1000">
              <a:solidFill>
                <a:srgbClr val="FFFFFF"/>
              </a:solidFill>
              <a:latin typeface="Verdana" pitchFamily="34" charset="0"/>
              <a:ea typeface="宋体" pitchFamily="2" charset="-122"/>
            </a:endParaRPr>
          </a:p>
        </p:txBody>
      </p:sp>
      <p:sp>
        <p:nvSpPr>
          <p:cNvPr id="369670" name="Rectangle 6"/>
          <p:cNvSpPr>
            <a:spLocks noGrp="1" noChangeArrowheads="1"/>
          </p:cNvSpPr>
          <p:nvPr>
            <p:ph type="dt" sz="half" idx="2"/>
          </p:nvPr>
        </p:nvSpPr>
        <p:spPr bwMode="gray">
          <a:xfrm>
            <a:off x="0" y="6597650"/>
            <a:ext cx="9109075" cy="2444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000">
                <a:solidFill>
                  <a:schemeClr val="bg1"/>
                </a:solidFill>
                <a:latin typeface="+mj-lt"/>
                <a:ea typeface="宋体" pitchFamily="2" charset="-122"/>
              </a:defRPr>
            </a:lvl1pPr>
          </a:lstStyle>
          <a:p>
            <a:pPr>
              <a:defRPr/>
            </a:pPr>
            <a:r>
              <a:rPr lang="en-US" altLang="zh-CN" dirty="0">
                <a:solidFill>
                  <a:srgbClr val="FFFFFF"/>
                </a:solidFill>
              </a:rPr>
              <a:t>www.bjzghzbx.com                                                                                                                                                                      </a:t>
            </a:r>
            <a:fld id="{393EC639-D994-4716-8FBF-CDE19BF89EBB}" type="slidenum">
              <a:rPr lang="zh-CN" altLang="en-US">
                <a:solidFill>
                  <a:srgbClr val="FFFFFF"/>
                </a:solidFill>
              </a:rPr>
              <a:pPr>
                <a:defRPr/>
              </a:pPr>
              <a:t>‹#›</a:t>
            </a:fld>
            <a:endParaRPr lang="en-US" altLang="zh-CN" dirty="0">
              <a:solidFill>
                <a:srgbClr val="FFFFFF"/>
              </a:solidFill>
            </a:endParaRPr>
          </a:p>
        </p:txBody>
      </p:sp>
    </p:spTree>
  </p:cSld>
  <p:clrMap bg1="lt1" tx1="dk1" bg2="lt2" tx2="dk2" accent1="accent1" accent2="accent2" accent3="accent3" accent4="accent4" accent5="accent5" accent6="accent6" hlink="hlink" folHlink="folHlink"/>
  <p:sldLayoutIdLst>
    <p:sldLayoutId id="2147483933" r:id="rId1"/>
    <p:sldLayoutId id="2147483934" r:id="rId2"/>
    <p:sldLayoutId id="2147483935" r:id="rId3"/>
    <p:sldLayoutId id="2147483936" r:id="rId4"/>
    <p:sldLayoutId id="2147483937" r:id="rId5"/>
    <p:sldLayoutId id="2147483938" r:id="rId6"/>
    <p:sldLayoutId id="2147483939" r:id="rId7"/>
    <p:sldLayoutId id="2147483940" r:id="rId8"/>
    <p:sldLayoutId id="2147483941" r:id="rId9"/>
    <p:sldLayoutId id="2147483942" r:id="rId10"/>
    <p:sldLayoutId id="2147483943" r:id="rId11"/>
  </p:sldLayoutIdLst>
  <p:transition>
    <p:fade/>
  </p:transition>
  <p:hf sldNum="0" hdr="0" ftr="0"/>
  <p:txStyles>
    <p:titleStyle>
      <a:lvl1pPr algn="ctr" rtl="0" eaLnBrk="0" fontAlgn="base" hangingPunct="0">
        <a:spcBef>
          <a:spcPct val="0"/>
        </a:spcBef>
        <a:spcAft>
          <a:spcPct val="0"/>
        </a:spcAft>
        <a:defRPr sz="3200" b="1">
          <a:solidFill>
            <a:schemeClr val="bg1"/>
          </a:solidFill>
          <a:latin typeface="+mj-lt"/>
          <a:ea typeface="+mj-ea"/>
          <a:cs typeface="+mj-cs"/>
        </a:defRPr>
      </a:lvl1pPr>
      <a:lvl2pPr algn="ctr" rtl="0" eaLnBrk="0" fontAlgn="base" hangingPunct="0">
        <a:spcBef>
          <a:spcPct val="0"/>
        </a:spcBef>
        <a:spcAft>
          <a:spcPct val="0"/>
        </a:spcAft>
        <a:defRPr sz="3200" b="1">
          <a:solidFill>
            <a:schemeClr val="bg1"/>
          </a:solidFill>
          <a:latin typeface="Verdana" pitchFamily="34" charset="0"/>
        </a:defRPr>
      </a:lvl2pPr>
      <a:lvl3pPr algn="ctr" rtl="0" eaLnBrk="0" fontAlgn="base" hangingPunct="0">
        <a:spcBef>
          <a:spcPct val="0"/>
        </a:spcBef>
        <a:spcAft>
          <a:spcPct val="0"/>
        </a:spcAft>
        <a:defRPr sz="3200" b="1">
          <a:solidFill>
            <a:schemeClr val="bg1"/>
          </a:solidFill>
          <a:latin typeface="Verdana" pitchFamily="34" charset="0"/>
        </a:defRPr>
      </a:lvl3pPr>
      <a:lvl4pPr algn="ctr" rtl="0" eaLnBrk="0" fontAlgn="base" hangingPunct="0">
        <a:spcBef>
          <a:spcPct val="0"/>
        </a:spcBef>
        <a:spcAft>
          <a:spcPct val="0"/>
        </a:spcAft>
        <a:defRPr sz="3200" b="1">
          <a:solidFill>
            <a:schemeClr val="bg1"/>
          </a:solidFill>
          <a:latin typeface="Verdana" pitchFamily="34" charset="0"/>
        </a:defRPr>
      </a:lvl4pPr>
      <a:lvl5pPr algn="ctr" rtl="0" eaLnBrk="0" fontAlgn="base" hangingPunct="0">
        <a:spcBef>
          <a:spcPct val="0"/>
        </a:spcBef>
        <a:spcAft>
          <a:spcPct val="0"/>
        </a:spcAft>
        <a:defRPr sz="3200" b="1">
          <a:solidFill>
            <a:schemeClr val="bg1"/>
          </a:solidFill>
          <a:latin typeface="Verdana" pitchFamily="34" charset="0"/>
        </a:defRPr>
      </a:lvl5pPr>
      <a:lvl6pPr marL="457200" algn="ctr" rtl="0" fontAlgn="base">
        <a:spcBef>
          <a:spcPct val="0"/>
        </a:spcBef>
        <a:spcAft>
          <a:spcPct val="0"/>
        </a:spcAft>
        <a:defRPr sz="3200" b="1">
          <a:solidFill>
            <a:schemeClr val="bg1"/>
          </a:solidFill>
          <a:latin typeface="Verdana" pitchFamily="34" charset="0"/>
        </a:defRPr>
      </a:lvl6pPr>
      <a:lvl7pPr marL="914400" algn="ctr" rtl="0" fontAlgn="base">
        <a:spcBef>
          <a:spcPct val="0"/>
        </a:spcBef>
        <a:spcAft>
          <a:spcPct val="0"/>
        </a:spcAft>
        <a:defRPr sz="3200" b="1">
          <a:solidFill>
            <a:schemeClr val="bg1"/>
          </a:solidFill>
          <a:latin typeface="Verdana" pitchFamily="34" charset="0"/>
        </a:defRPr>
      </a:lvl7pPr>
      <a:lvl8pPr marL="1371600" algn="ctr" rtl="0" fontAlgn="base">
        <a:spcBef>
          <a:spcPct val="0"/>
        </a:spcBef>
        <a:spcAft>
          <a:spcPct val="0"/>
        </a:spcAft>
        <a:defRPr sz="3200" b="1">
          <a:solidFill>
            <a:schemeClr val="bg1"/>
          </a:solidFill>
          <a:latin typeface="Verdana" pitchFamily="34" charset="0"/>
        </a:defRPr>
      </a:lvl8pPr>
      <a:lvl9pPr marL="1828800" algn="ctr" rtl="0" fontAlgn="base">
        <a:spcBef>
          <a:spcPct val="0"/>
        </a:spcBef>
        <a:spcAft>
          <a:spcPct val="0"/>
        </a:spcAft>
        <a:defRPr sz="3200" b="1">
          <a:solidFill>
            <a:schemeClr val="bg1"/>
          </a:solidFill>
          <a:latin typeface="Verdana" pitchFamily="34" charset="0"/>
        </a:defRPr>
      </a:lvl9pPr>
    </p:titleStyle>
    <p:bodyStyle>
      <a:lvl1pPr marL="342900" indent="-342900" algn="l" rtl="0" eaLnBrk="0" fontAlgn="base" hangingPunct="0">
        <a:spcBef>
          <a:spcPct val="20000"/>
        </a:spcBef>
        <a:spcAft>
          <a:spcPct val="0"/>
        </a:spcAft>
        <a:buClr>
          <a:schemeClr val="hlink"/>
        </a:buClr>
        <a:buFont typeface="Wingdings" pitchFamily="2" charset="2"/>
        <a:buChar char="v"/>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itchFamily="2" charset="2"/>
        <a:buChar char="§"/>
        <a:defRPr sz="2800">
          <a:solidFill>
            <a:schemeClr val="tx1"/>
          </a:solidFill>
          <a:latin typeface="+mn-lt"/>
        </a:defRPr>
      </a:lvl2pPr>
      <a:lvl3pPr marL="1143000" indent="-228600" algn="l" rtl="0" eaLnBrk="0" fontAlgn="base" hangingPunct="0">
        <a:spcBef>
          <a:spcPct val="20000"/>
        </a:spcBef>
        <a:spcAft>
          <a:spcPct val="0"/>
        </a:spcAft>
        <a:buClr>
          <a:schemeClr val="tx1"/>
        </a:buClr>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9666" name="Rectangle 2"/>
          <p:cNvSpPr>
            <a:spLocks noChangeArrowheads="1"/>
          </p:cNvSpPr>
          <p:nvPr/>
        </p:nvSpPr>
        <p:spPr bwMode="ltGray">
          <a:xfrm>
            <a:off x="0" y="0"/>
            <a:ext cx="9144000" cy="836613"/>
          </a:xfrm>
          <a:prstGeom prst="rect">
            <a:avLst/>
          </a:prstGeom>
          <a:gradFill rotWithShape="1">
            <a:gsLst>
              <a:gs pos="0">
                <a:schemeClr val="tx1">
                  <a:gamma/>
                  <a:shade val="46275"/>
                  <a:invGamma/>
                </a:schemeClr>
              </a:gs>
              <a:gs pos="50000">
                <a:schemeClr val="tx1"/>
              </a:gs>
              <a:gs pos="100000">
                <a:schemeClr val="tx1">
                  <a:gamma/>
                  <a:shade val="46275"/>
                  <a:invGamma/>
                </a:schemeClr>
              </a:gs>
            </a:gsLst>
            <a:lin ang="0" scaled="1"/>
          </a:gradFill>
          <a:ln w="9525">
            <a:noFill/>
            <a:miter lim="800000"/>
            <a:headEnd/>
            <a:tailEnd/>
          </a:ln>
          <a:effectLst/>
        </p:spPr>
        <p:txBody>
          <a:bodyPr wrap="none" anchor="ctr"/>
          <a:lstStyle/>
          <a:p>
            <a:pPr>
              <a:defRPr/>
            </a:pPr>
            <a:endParaRPr lang="zh-CN" altLang="en-US">
              <a:solidFill>
                <a:srgbClr val="6699FF"/>
              </a:solidFill>
              <a:ea typeface="宋体" pitchFamily="2" charset="-122"/>
            </a:endParaRPr>
          </a:p>
        </p:txBody>
      </p:sp>
      <p:sp>
        <p:nvSpPr>
          <p:cNvPr id="1027" name="Rectangle 3"/>
          <p:cNvSpPr>
            <a:spLocks noGrp="1" noChangeArrowheads="1"/>
          </p:cNvSpPr>
          <p:nvPr>
            <p:ph type="body" idx="1"/>
          </p:nvPr>
        </p:nvSpPr>
        <p:spPr bwMode="auto">
          <a:xfrm>
            <a:off x="457200" y="1152525"/>
            <a:ext cx="8229600" cy="524827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p>
        </p:txBody>
      </p:sp>
      <p:sp>
        <p:nvSpPr>
          <p:cNvPr id="1028" name="Rectangle 4"/>
          <p:cNvSpPr>
            <a:spLocks noGrp="1" noChangeArrowheads="1"/>
          </p:cNvSpPr>
          <p:nvPr>
            <p:ph type="title"/>
          </p:nvPr>
        </p:nvSpPr>
        <p:spPr bwMode="white">
          <a:xfrm>
            <a:off x="304800" y="152400"/>
            <a:ext cx="8458200" cy="5635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ltLang="zh-CN"/>
              <a:t>Click to edit Master title style</a:t>
            </a:r>
          </a:p>
        </p:txBody>
      </p:sp>
      <p:sp>
        <p:nvSpPr>
          <p:cNvPr id="369669" name="Text Box 5"/>
          <p:cNvSpPr txBox="1">
            <a:spLocks noChangeArrowheads="1"/>
          </p:cNvSpPr>
          <p:nvPr/>
        </p:nvSpPr>
        <p:spPr bwMode="gray">
          <a:xfrm>
            <a:off x="0" y="6613525"/>
            <a:ext cx="9144000" cy="244475"/>
          </a:xfrm>
          <a:prstGeom prst="rect">
            <a:avLst/>
          </a:prstGeom>
          <a:solidFill>
            <a:schemeClr val="accent2"/>
          </a:solidFill>
          <a:ln w="9525">
            <a:noFill/>
            <a:miter lim="800000"/>
            <a:headEnd/>
            <a:tailEnd/>
          </a:ln>
          <a:effectLst/>
        </p:spPr>
        <p:txBody>
          <a:bodyPr>
            <a:spAutoFit/>
          </a:bodyPr>
          <a:lstStyle/>
          <a:p>
            <a:pPr eaLnBrk="1" hangingPunct="1">
              <a:spcBef>
                <a:spcPct val="50000"/>
              </a:spcBef>
              <a:defRPr/>
            </a:pPr>
            <a:endParaRPr lang="zh-CN" altLang="en-US" sz="1000">
              <a:solidFill>
                <a:srgbClr val="FFFFFF"/>
              </a:solidFill>
              <a:latin typeface="Verdana" pitchFamily="34" charset="0"/>
              <a:ea typeface="宋体" pitchFamily="2" charset="-122"/>
            </a:endParaRPr>
          </a:p>
        </p:txBody>
      </p:sp>
      <p:sp>
        <p:nvSpPr>
          <p:cNvPr id="369670" name="Rectangle 6"/>
          <p:cNvSpPr>
            <a:spLocks noGrp="1" noChangeArrowheads="1"/>
          </p:cNvSpPr>
          <p:nvPr>
            <p:ph type="dt" sz="half" idx="2"/>
          </p:nvPr>
        </p:nvSpPr>
        <p:spPr bwMode="gray">
          <a:xfrm>
            <a:off x="0" y="6597650"/>
            <a:ext cx="9109075" cy="2444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000">
                <a:solidFill>
                  <a:schemeClr val="bg1"/>
                </a:solidFill>
                <a:latin typeface="+mj-lt"/>
                <a:ea typeface="宋体" pitchFamily="2" charset="-122"/>
              </a:defRPr>
            </a:lvl1pPr>
          </a:lstStyle>
          <a:p>
            <a:pPr>
              <a:defRPr/>
            </a:pPr>
            <a:r>
              <a:rPr lang="en-US" altLang="zh-CN" dirty="0">
                <a:solidFill>
                  <a:srgbClr val="FFFFFF"/>
                </a:solidFill>
              </a:rPr>
              <a:t>www.bjzghzbx.com                                                                                                                                                                      </a:t>
            </a:r>
            <a:fld id="{393EC639-D994-4716-8FBF-CDE19BF89EBB}" type="slidenum">
              <a:rPr lang="zh-CN" altLang="en-US">
                <a:solidFill>
                  <a:srgbClr val="FFFFFF"/>
                </a:solidFill>
              </a:rPr>
              <a:pPr>
                <a:defRPr/>
              </a:pPr>
              <a:t>‹#›</a:t>
            </a:fld>
            <a:endParaRPr lang="en-US" altLang="zh-CN" dirty="0">
              <a:solidFill>
                <a:srgbClr val="FFFFFF"/>
              </a:solidFill>
            </a:endParaRPr>
          </a:p>
        </p:txBody>
      </p:sp>
    </p:spTree>
  </p:cSld>
  <p:clrMap bg1="lt1" tx1="dk1" bg2="lt2" tx2="dk2" accent1="accent1" accent2="accent2" accent3="accent3" accent4="accent4" accent5="accent5" accent6="accent6" hlink="hlink" folHlink="folHlink"/>
  <p:sldLayoutIdLst>
    <p:sldLayoutId id="2147483945" r:id="rId1"/>
    <p:sldLayoutId id="2147483946" r:id="rId2"/>
    <p:sldLayoutId id="2147483947" r:id="rId3"/>
    <p:sldLayoutId id="2147483948" r:id="rId4"/>
    <p:sldLayoutId id="2147483949" r:id="rId5"/>
    <p:sldLayoutId id="2147483950" r:id="rId6"/>
    <p:sldLayoutId id="2147483951" r:id="rId7"/>
    <p:sldLayoutId id="2147483952" r:id="rId8"/>
    <p:sldLayoutId id="2147483953" r:id="rId9"/>
    <p:sldLayoutId id="2147483954" r:id="rId10"/>
    <p:sldLayoutId id="2147483955" r:id="rId11"/>
  </p:sldLayoutIdLst>
  <p:transition>
    <p:fade/>
  </p:transition>
  <p:hf sldNum="0" hdr="0" ftr="0"/>
  <p:txStyles>
    <p:titleStyle>
      <a:lvl1pPr algn="ctr" rtl="0" eaLnBrk="0" fontAlgn="base" hangingPunct="0">
        <a:spcBef>
          <a:spcPct val="0"/>
        </a:spcBef>
        <a:spcAft>
          <a:spcPct val="0"/>
        </a:spcAft>
        <a:defRPr sz="3200" b="1">
          <a:solidFill>
            <a:schemeClr val="bg1"/>
          </a:solidFill>
          <a:latin typeface="+mj-lt"/>
          <a:ea typeface="+mj-ea"/>
          <a:cs typeface="+mj-cs"/>
        </a:defRPr>
      </a:lvl1pPr>
      <a:lvl2pPr algn="ctr" rtl="0" eaLnBrk="0" fontAlgn="base" hangingPunct="0">
        <a:spcBef>
          <a:spcPct val="0"/>
        </a:spcBef>
        <a:spcAft>
          <a:spcPct val="0"/>
        </a:spcAft>
        <a:defRPr sz="3200" b="1">
          <a:solidFill>
            <a:schemeClr val="bg1"/>
          </a:solidFill>
          <a:latin typeface="Verdana" pitchFamily="34" charset="0"/>
        </a:defRPr>
      </a:lvl2pPr>
      <a:lvl3pPr algn="ctr" rtl="0" eaLnBrk="0" fontAlgn="base" hangingPunct="0">
        <a:spcBef>
          <a:spcPct val="0"/>
        </a:spcBef>
        <a:spcAft>
          <a:spcPct val="0"/>
        </a:spcAft>
        <a:defRPr sz="3200" b="1">
          <a:solidFill>
            <a:schemeClr val="bg1"/>
          </a:solidFill>
          <a:latin typeface="Verdana" pitchFamily="34" charset="0"/>
        </a:defRPr>
      </a:lvl3pPr>
      <a:lvl4pPr algn="ctr" rtl="0" eaLnBrk="0" fontAlgn="base" hangingPunct="0">
        <a:spcBef>
          <a:spcPct val="0"/>
        </a:spcBef>
        <a:spcAft>
          <a:spcPct val="0"/>
        </a:spcAft>
        <a:defRPr sz="3200" b="1">
          <a:solidFill>
            <a:schemeClr val="bg1"/>
          </a:solidFill>
          <a:latin typeface="Verdana" pitchFamily="34" charset="0"/>
        </a:defRPr>
      </a:lvl4pPr>
      <a:lvl5pPr algn="ctr" rtl="0" eaLnBrk="0" fontAlgn="base" hangingPunct="0">
        <a:spcBef>
          <a:spcPct val="0"/>
        </a:spcBef>
        <a:spcAft>
          <a:spcPct val="0"/>
        </a:spcAft>
        <a:defRPr sz="3200" b="1">
          <a:solidFill>
            <a:schemeClr val="bg1"/>
          </a:solidFill>
          <a:latin typeface="Verdana" pitchFamily="34" charset="0"/>
        </a:defRPr>
      </a:lvl5pPr>
      <a:lvl6pPr marL="457200" algn="ctr" rtl="0" fontAlgn="base">
        <a:spcBef>
          <a:spcPct val="0"/>
        </a:spcBef>
        <a:spcAft>
          <a:spcPct val="0"/>
        </a:spcAft>
        <a:defRPr sz="3200" b="1">
          <a:solidFill>
            <a:schemeClr val="bg1"/>
          </a:solidFill>
          <a:latin typeface="Verdana" pitchFamily="34" charset="0"/>
        </a:defRPr>
      </a:lvl6pPr>
      <a:lvl7pPr marL="914400" algn="ctr" rtl="0" fontAlgn="base">
        <a:spcBef>
          <a:spcPct val="0"/>
        </a:spcBef>
        <a:spcAft>
          <a:spcPct val="0"/>
        </a:spcAft>
        <a:defRPr sz="3200" b="1">
          <a:solidFill>
            <a:schemeClr val="bg1"/>
          </a:solidFill>
          <a:latin typeface="Verdana" pitchFamily="34" charset="0"/>
        </a:defRPr>
      </a:lvl7pPr>
      <a:lvl8pPr marL="1371600" algn="ctr" rtl="0" fontAlgn="base">
        <a:spcBef>
          <a:spcPct val="0"/>
        </a:spcBef>
        <a:spcAft>
          <a:spcPct val="0"/>
        </a:spcAft>
        <a:defRPr sz="3200" b="1">
          <a:solidFill>
            <a:schemeClr val="bg1"/>
          </a:solidFill>
          <a:latin typeface="Verdana" pitchFamily="34" charset="0"/>
        </a:defRPr>
      </a:lvl8pPr>
      <a:lvl9pPr marL="1828800" algn="ctr" rtl="0" fontAlgn="base">
        <a:spcBef>
          <a:spcPct val="0"/>
        </a:spcBef>
        <a:spcAft>
          <a:spcPct val="0"/>
        </a:spcAft>
        <a:defRPr sz="3200" b="1">
          <a:solidFill>
            <a:schemeClr val="bg1"/>
          </a:solidFill>
          <a:latin typeface="Verdana" pitchFamily="34" charset="0"/>
        </a:defRPr>
      </a:lvl9pPr>
    </p:titleStyle>
    <p:bodyStyle>
      <a:lvl1pPr marL="342900" indent="-342900" algn="l" rtl="0" eaLnBrk="0" fontAlgn="base" hangingPunct="0">
        <a:spcBef>
          <a:spcPct val="20000"/>
        </a:spcBef>
        <a:spcAft>
          <a:spcPct val="0"/>
        </a:spcAft>
        <a:buClr>
          <a:schemeClr val="hlink"/>
        </a:buClr>
        <a:buFont typeface="Wingdings" pitchFamily="2" charset="2"/>
        <a:buChar char="v"/>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itchFamily="2" charset="2"/>
        <a:buChar char="§"/>
        <a:defRPr sz="2800">
          <a:solidFill>
            <a:schemeClr val="tx1"/>
          </a:solidFill>
          <a:latin typeface="+mn-lt"/>
        </a:defRPr>
      </a:lvl2pPr>
      <a:lvl3pPr marL="1143000" indent="-228600" algn="l" rtl="0" eaLnBrk="0" fontAlgn="base" hangingPunct="0">
        <a:spcBef>
          <a:spcPct val="20000"/>
        </a:spcBef>
        <a:spcAft>
          <a:spcPct val="0"/>
        </a:spcAft>
        <a:buClr>
          <a:schemeClr val="tx1"/>
        </a:buClr>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image" Target="../media/image71.png"/><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image" Target="../media/image71.png"/><Relationship Id="rId1" Type="http://schemas.openxmlformats.org/officeDocument/2006/relationships/slideLayout" Target="../slideLayouts/slideLayout2.xml"/><Relationship Id="rId4" Type="http://schemas.openxmlformats.org/officeDocument/2006/relationships/image" Target="../media/image73.png"/></Relationships>
</file>

<file path=ppt/slides/_rels/slide102.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image" Target="../media/image69.png"/><Relationship Id="rId1" Type="http://schemas.openxmlformats.org/officeDocument/2006/relationships/slideLayout" Target="../slideLayouts/slideLayout2.xml"/><Relationship Id="rId4" Type="http://schemas.openxmlformats.org/officeDocument/2006/relationships/image" Target="../media/image75.png"/></Relationships>
</file>

<file path=ppt/slides/_rels/slide10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9.xml"/></Relationships>
</file>

<file path=ppt/slides/_rels/slide104.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79.xml"/></Relationships>
</file>

<file path=ppt/slides/_rels/slide105.xml.rels><?xml version="1.0" encoding="UTF-8" standalone="yes"?>
<Relationships xmlns="http://schemas.openxmlformats.org/package/2006/relationships"><Relationship Id="rId2" Type="http://schemas.openxmlformats.org/officeDocument/2006/relationships/image" Target="../media/image76.png"/><Relationship Id="rId1" Type="http://schemas.openxmlformats.org/officeDocument/2006/relationships/slideLayout" Target="../slideLayouts/slideLayout79.xml"/></Relationships>
</file>

<file path=ppt/slides/_rels/slide106.xml.rels><?xml version="1.0" encoding="UTF-8" standalone="yes"?>
<Relationships xmlns="http://schemas.openxmlformats.org/package/2006/relationships"><Relationship Id="rId2" Type="http://schemas.openxmlformats.org/officeDocument/2006/relationships/image" Target="../media/image77.png"/><Relationship Id="rId1" Type="http://schemas.openxmlformats.org/officeDocument/2006/relationships/slideLayout" Target="../slideLayouts/slideLayout79.xml"/></Relationships>
</file>

<file path=ppt/slides/_rels/slide107.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image" Target="../media/image77.png"/><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2" Type="http://schemas.openxmlformats.org/officeDocument/2006/relationships/image" Target="../media/image76.png"/><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2" Type="http://schemas.openxmlformats.org/officeDocument/2006/relationships/image" Target="../media/image77.png"/><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2" Type="http://schemas.openxmlformats.org/officeDocument/2006/relationships/image" Target="../media/image79.png"/><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image" Target="../media/image79.png"/><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2" Type="http://schemas.openxmlformats.org/officeDocument/2006/relationships/image" Target="../media/image81.png"/><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image" Target="../media/image82.png"/><Relationship Id="rId1" Type="http://schemas.openxmlformats.org/officeDocument/2006/relationships/slideLayout" Target="../slideLayouts/slideLayout2.xml"/><Relationship Id="rId4" Type="http://schemas.openxmlformats.org/officeDocument/2006/relationships/image" Target="../media/image84.png"/></Relationships>
</file>

<file path=ppt/slides/_rels/slide11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90.xml"/></Relationships>
</file>

<file path=ppt/slides/_rels/slide117.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90.xml"/></Relationships>
</file>

<file path=ppt/slides/_rels/slide118.xml.rels><?xml version="1.0" encoding="UTF-8" standalone="yes"?>
<Relationships xmlns="http://schemas.openxmlformats.org/package/2006/relationships"><Relationship Id="rId2" Type="http://schemas.openxmlformats.org/officeDocument/2006/relationships/image" Target="../media/image76.png"/><Relationship Id="rId1" Type="http://schemas.openxmlformats.org/officeDocument/2006/relationships/slideLayout" Target="../slideLayouts/slideLayout90.xml"/></Relationships>
</file>

<file path=ppt/slides/_rels/slide119.xml.rels><?xml version="1.0" encoding="UTF-8" standalone="yes"?>
<Relationships xmlns="http://schemas.openxmlformats.org/package/2006/relationships"><Relationship Id="rId2" Type="http://schemas.openxmlformats.org/officeDocument/2006/relationships/image" Target="../media/image85.png"/><Relationship Id="rId1" Type="http://schemas.openxmlformats.org/officeDocument/2006/relationships/slideLayout" Target="../slideLayouts/slideLayout90.xml"/></Relationships>
</file>

<file path=ppt/slides/_rels/slide1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image" Target="../media/image85.png"/><Relationship Id="rId1" Type="http://schemas.openxmlformats.org/officeDocument/2006/relationships/slideLayout" Target="../slideLayouts/slideLayout90.xml"/></Relationships>
</file>

<file path=ppt/slides/_rels/slide12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4.xml"/></Relationships>
</file>

<file path=ppt/slides/_rels/slide12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3.xml"/></Relationships>
</file>

<file path=ppt/slides/_rels/slide12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4.xml"/></Relationships>
</file>

<file path=ppt/slides/_rels/slide124.xml.rels><?xml version="1.0" encoding="UTF-8" standalone="yes"?>
<Relationships xmlns="http://schemas.openxmlformats.org/package/2006/relationships"><Relationship Id="rId2" Type="http://schemas.openxmlformats.org/officeDocument/2006/relationships/image" Target="../media/image87.png"/><Relationship Id="rId1" Type="http://schemas.openxmlformats.org/officeDocument/2006/relationships/slideLayout" Target="../slideLayouts/slideLayout90.xml"/></Relationships>
</file>

<file path=ppt/slides/_rels/slide125.xml.rels><?xml version="1.0" encoding="UTF-8" standalone="yes"?>
<Relationships xmlns="http://schemas.openxmlformats.org/package/2006/relationships"><Relationship Id="rId2" Type="http://schemas.openxmlformats.org/officeDocument/2006/relationships/image" Target="../media/image88.png"/><Relationship Id="rId1" Type="http://schemas.openxmlformats.org/officeDocument/2006/relationships/slideLayout" Target="../slideLayouts/slideLayout90.xml"/></Relationships>
</file>

<file path=ppt/slides/_rels/slide126.xml.rels><?xml version="1.0" encoding="UTF-8" standalone="yes"?>
<Relationships xmlns="http://schemas.openxmlformats.org/package/2006/relationships"><Relationship Id="rId2" Type="http://schemas.openxmlformats.org/officeDocument/2006/relationships/image" Target="../media/image89.png"/><Relationship Id="rId1" Type="http://schemas.openxmlformats.org/officeDocument/2006/relationships/slideLayout" Target="../slideLayouts/slideLayout90.xml"/></Relationships>
</file>

<file path=ppt/slides/_rels/slide127.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image" Target="../media/image90.png"/><Relationship Id="rId1" Type="http://schemas.openxmlformats.org/officeDocument/2006/relationships/slideLayout" Target="../slideLayouts/slideLayout90.xml"/></Relationships>
</file>

<file path=ppt/slides/_rels/slide128.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image" Target="../media/image92.png"/><Relationship Id="rId1" Type="http://schemas.openxmlformats.org/officeDocument/2006/relationships/slideLayout" Target="../slideLayouts/slideLayout90.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90.xml"/></Relationships>
</file>

<file path=ppt/slides/_rels/slide13.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2" Type="http://schemas.openxmlformats.org/officeDocument/2006/relationships/image" Target="../media/image94.jpeg"/><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2" Type="http://schemas.openxmlformats.org/officeDocument/2006/relationships/image" Target="../media/image95.png"/><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2" Type="http://schemas.openxmlformats.org/officeDocument/2006/relationships/image" Target="../media/image96.png"/><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image" Target="../media/image96.png"/><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3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40.xml.rels><?xml version="1.0" encoding="UTF-8" standalone="yes"?>
<Relationships xmlns="http://schemas.openxmlformats.org/package/2006/relationships"><Relationship Id="rId3" Type="http://schemas.openxmlformats.org/officeDocument/2006/relationships/image" Target="../media/image98.png"/><Relationship Id="rId2" Type="http://schemas.openxmlformats.org/officeDocument/2006/relationships/slideLayout" Target="../slideLayouts/slideLayout2.xml"/><Relationship Id="rId1" Type="http://schemas.openxmlformats.org/officeDocument/2006/relationships/themeOverride" Target="../theme/themeOverride1.xml"/><Relationship Id="rId4" Type="http://schemas.openxmlformats.org/officeDocument/2006/relationships/image" Target="../media/image99.png"/></Relationships>
</file>

<file path=ppt/slides/_rels/slide141.xml.rels><?xml version="1.0" encoding="UTF-8" standalone="yes"?>
<Relationships xmlns="http://schemas.openxmlformats.org/package/2006/relationships"><Relationship Id="rId2" Type="http://schemas.openxmlformats.org/officeDocument/2006/relationships/image" Target="../media/image100.png"/><Relationship Id="rId1" Type="http://schemas.openxmlformats.org/officeDocument/2006/relationships/slideLayout" Target="../slideLayouts/slideLayout2.xml"/></Relationships>
</file>

<file path=ppt/slides/_rels/slide142.xml.rels><?xml version="1.0" encoding="UTF-8" standalone="yes"?>
<Relationships xmlns="http://schemas.openxmlformats.org/package/2006/relationships"><Relationship Id="rId2" Type="http://schemas.openxmlformats.org/officeDocument/2006/relationships/image" Target="../media/image101.png"/><Relationship Id="rId1" Type="http://schemas.openxmlformats.org/officeDocument/2006/relationships/slideLayout" Target="../slideLayouts/slideLayout2.xml"/></Relationships>
</file>

<file path=ppt/slides/_rels/slide14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47.xml.rels><?xml version="1.0" encoding="UTF-8" standalone="yes"?>
<Relationships xmlns="http://schemas.openxmlformats.org/package/2006/relationships"><Relationship Id="rId2" Type="http://schemas.openxmlformats.org/officeDocument/2006/relationships/image" Target="../media/image102.png"/><Relationship Id="rId1" Type="http://schemas.openxmlformats.org/officeDocument/2006/relationships/slideLayout" Target="../slideLayouts/slideLayout2.xml"/></Relationships>
</file>

<file path=ppt/slides/_rels/slide14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5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51.xml.rels><?xml version="1.0" encoding="UTF-8" standalone="yes"?>
<Relationships xmlns="http://schemas.openxmlformats.org/package/2006/relationships"><Relationship Id="rId2" Type="http://schemas.openxmlformats.org/officeDocument/2006/relationships/image" Target="../media/image103.png"/><Relationship Id="rId1" Type="http://schemas.openxmlformats.org/officeDocument/2006/relationships/slideLayout" Target="../slideLayouts/slideLayout2.xml"/></Relationships>
</file>

<file path=ppt/slides/_rels/slide152.xml.rels><?xml version="1.0" encoding="UTF-8" standalone="yes"?>
<Relationships xmlns="http://schemas.openxmlformats.org/package/2006/relationships"><Relationship Id="rId2" Type="http://schemas.openxmlformats.org/officeDocument/2006/relationships/image" Target="../media/image104.png"/><Relationship Id="rId1" Type="http://schemas.openxmlformats.org/officeDocument/2006/relationships/slideLayout" Target="../slideLayouts/slideLayout2.xml"/></Relationships>
</file>

<file path=ppt/slides/_rels/slide15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17.png"/><Relationship Id="rId1" Type="http://schemas.openxmlformats.org/officeDocument/2006/relationships/slideLayout" Target="../slideLayouts/slideLayout2.xml"/><Relationship Id="rId4" Type="http://schemas.openxmlformats.org/officeDocument/2006/relationships/image" Target="../media/image22.png"/></Relationships>
</file>

<file path=ppt/slides/_rels/slide28.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35.xml"/></Relationships>
</file>

<file path=ppt/slides/_rels/slide35.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35.xml"/></Relationships>
</file>

<file path=ppt/slides/_rels/slide36.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35.xml"/></Relationships>
</file>

<file path=ppt/slides/_rels/slide37.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35.xml"/></Relationships>
</file>

<file path=ppt/slides/_rels/slide38.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35.xml"/></Relationships>
</file>

<file path=ppt/slides/_rels/slide39.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3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35.xml"/></Relationships>
</file>

<file path=ppt/slides/_rels/slide41.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35.xml"/></Relationships>
</file>

<file path=ppt/slides/_rels/slide42.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35.xml"/></Relationships>
</file>

<file path=ppt/slides/_rels/slide43.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35.xml"/></Relationships>
</file>

<file path=ppt/slides/_rels/slide4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46.xml"/></Relationships>
</file>

<file path=ppt/slides/_rels/slide57.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46.xml"/></Relationships>
</file>

<file path=ppt/slides/_rels/slide58.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46.xml"/></Relationships>
</file>

<file path=ppt/slides/_rels/slide59.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46.xml"/></Relationships>
</file>

<file path=ppt/slides/_rels/slide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46.xml"/></Relationships>
</file>

<file path=ppt/slides/_rels/slide6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57.xml"/></Relationships>
</file>

<file path=ppt/slides/_rels/slide79.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image" Target="../media/image57.jpeg"/><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58.png"/><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3.xml"/></Relationships>
</file>

<file path=ppt/slides/_rels/slide89.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13.xml"/></Relationships>
</file>

<file path=ppt/slides/_rels/slide9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68.xml"/></Relationships>
</file>

<file path=ppt/slides/_rels/slide9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3.xml"/></Relationships>
</file>

<file path=ppt/slides/_rels/slide9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3.xml"/></Relationships>
</file>

<file path=ppt/slides/_rels/slide9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4.xml"/></Relationships>
</file>

<file path=ppt/slides/_rels/slide95.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image" Target="../media/image65.png"/><Relationship Id="rId1" Type="http://schemas.openxmlformats.org/officeDocument/2006/relationships/slideLayout" Target="../slideLayouts/slideLayout2.xml"/><Relationship Id="rId4" Type="http://schemas.openxmlformats.org/officeDocument/2006/relationships/image" Target="../media/image67.png"/></Relationships>
</file>

<file path=ppt/slides/_rels/slide98.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image" Target="../media/image68.png"/><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image" Target="../media/image69.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副标题 4"/>
          <p:cNvSpPr>
            <a:spLocks noGrp="1"/>
          </p:cNvSpPr>
          <p:nvPr>
            <p:ph type="subTitle" idx="1"/>
          </p:nvPr>
        </p:nvSpPr>
        <p:spPr>
          <a:xfrm>
            <a:off x="1331640" y="3717032"/>
            <a:ext cx="6553200" cy="1008112"/>
          </a:xfrm>
          <a:effectLst>
            <a:outerShdw blurRad="50800" dist="38100" dir="5400000" algn="t" rotWithShape="0">
              <a:prstClr val="black">
                <a:alpha val="40000"/>
              </a:prstClr>
            </a:outerShdw>
            <a:reflection blurRad="6350" stA="50000" endA="300" endPos="55000" dir="5400000" sy="-100000" algn="bl" rotWithShape="0"/>
          </a:effectLst>
        </p:spPr>
        <p:txBody>
          <a:bodyPr/>
          <a:lstStyle/>
          <a:p>
            <a:r>
              <a:rPr lang="zh-CN" altLang="en-US" sz="4400" b="1" dirty="0">
                <a:solidFill>
                  <a:srgbClr val="FFC000"/>
                </a:solidFill>
                <a:effectLst>
                  <a:outerShdw blurRad="50800" dist="38100" dir="8100000" algn="tr" rotWithShape="0">
                    <a:prstClr val="black">
                      <a:alpha val="40000"/>
                    </a:prstClr>
                  </a:outerShdw>
                </a:effectLst>
              </a:rPr>
              <a:t>培训教程</a:t>
            </a:r>
            <a:endParaRPr lang="en-US" altLang="zh-CN" sz="4400" b="1" dirty="0">
              <a:solidFill>
                <a:srgbClr val="FFC000"/>
              </a:solidFill>
              <a:effectLst>
                <a:outerShdw blurRad="50800" dist="38100" dir="8100000" algn="tr" rotWithShape="0">
                  <a:prstClr val="black">
                    <a:alpha val="40000"/>
                  </a:prstClr>
                </a:outerShdw>
              </a:effectLst>
            </a:endParaRPr>
          </a:p>
        </p:txBody>
      </p:sp>
      <p:sp>
        <p:nvSpPr>
          <p:cNvPr id="2050" name="Rectangle 2"/>
          <p:cNvSpPr>
            <a:spLocks noGrp="1" noChangeArrowheads="1"/>
          </p:cNvSpPr>
          <p:nvPr>
            <p:ph type="ctrTitle"/>
          </p:nvPr>
        </p:nvSpPr>
        <p:spPr>
          <a:xfrm>
            <a:off x="0" y="1844824"/>
            <a:ext cx="9144000" cy="1584176"/>
          </a:xfrm>
          <a:effectLst>
            <a:outerShdw blurRad="50800" dist="38100" dir="5400000" algn="t" rotWithShape="0">
              <a:prstClr val="black">
                <a:alpha val="40000"/>
              </a:prstClr>
            </a:outerShdw>
          </a:effectLst>
        </p:spPr>
        <p:txBody>
          <a:bodyPr/>
          <a:lstStyle/>
          <a:p>
            <a:r>
              <a:rPr lang="zh-CN" altLang="en-US" sz="4400" dirty="0"/>
              <a:t>中国职工保险互助会北京办事处</a:t>
            </a:r>
            <a:r>
              <a:rPr lang="en-US" altLang="zh-CN" sz="4400" dirty="0"/>
              <a:t/>
            </a:r>
            <a:br>
              <a:rPr lang="en-US" altLang="zh-CN" sz="4400" dirty="0"/>
            </a:br>
            <a:r>
              <a:rPr lang="zh-CN" altLang="en-US" sz="4400" dirty="0"/>
              <a:t>业务管理系统</a:t>
            </a:r>
          </a:p>
        </p:txBody>
      </p:sp>
      <p:pic>
        <p:nvPicPr>
          <p:cNvPr id="4" name="Picture 5" descr="tp"/>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285720" y="571480"/>
            <a:ext cx="1071570" cy="985131"/>
          </a:xfrm>
          <a:prstGeom prst="rect">
            <a:avLst/>
          </a:prstGeom>
          <a:noFill/>
          <a:ln w="9525">
            <a:noFill/>
            <a:miter lim="800000"/>
            <a:headEnd/>
            <a:tailEnd/>
          </a:ln>
        </p:spPr>
      </p:pic>
      <p:sp>
        <p:nvSpPr>
          <p:cNvPr id="7" name="TextBox 6"/>
          <p:cNvSpPr txBox="1"/>
          <p:nvPr/>
        </p:nvSpPr>
        <p:spPr>
          <a:xfrm>
            <a:off x="142844" y="6215082"/>
            <a:ext cx="1428760" cy="369332"/>
          </a:xfrm>
          <a:prstGeom prst="rect">
            <a:avLst/>
          </a:prstGeom>
          <a:noFill/>
        </p:spPr>
        <p:txBody>
          <a:bodyPr wrap="square" rtlCol="0">
            <a:spAutoFit/>
          </a:bodyPr>
          <a:lstStyle/>
          <a:p>
            <a:r>
              <a:rPr lang="zh-CN" altLang="en-US" dirty="0"/>
              <a:t>版本：</a:t>
            </a:r>
            <a:r>
              <a:rPr lang="en-US" altLang="zh-CN" dirty="0"/>
              <a:t>1.1.1</a:t>
            </a:r>
            <a:endParaRPr lang="zh-CN" altLang="en-US" dirty="0"/>
          </a:p>
        </p:txBody>
      </p:sp>
      <p:pic>
        <p:nvPicPr>
          <p:cNvPr id="1027" name="Picture 3"/>
          <p:cNvPicPr>
            <a:picLocks noChangeAspect="1" noChangeArrowheads="1"/>
          </p:cNvPicPr>
          <p:nvPr/>
        </p:nvPicPr>
        <p:blipFill>
          <a:blip r:embed="rId4"/>
          <a:srcRect/>
          <a:stretch>
            <a:fillRect/>
          </a:stretch>
        </p:blipFill>
        <p:spPr bwMode="auto">
          <a:xfrm>
            <a:off x="7072330" y="5429264"/>
            <a:ext cx="1955800" cy="1130300"/>
          </a:xfrm>
          <a:prstGeom prst="rect">
            <a:avLst/>
          </a:prstGeom>
          <a:noFill/>
          <a:ln w="9525">
            <a:noFill/>
            <a:miter lim="800000"/>
            <a:headEnd/>
            <a:tailEnd/>
          </a:ln>
          <a:effectLst/>
        </p:spPr>
      </p:pic>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标题 1"/>
          <p:cNvSpPr>
            <a:spLocks noGrp="1"/>
          </p:cNvSpPr>
          <p:nvPr>
            <p:ph type="title"/>
          </p:nvPr>
        </p:nvSpPr>
        <p:spPr/>
        <p:txBody>
          <a:bodyPr/>
          <a:lstStyle/>
          <a:p>
            <a:r>
              <a:rPr lang="en-US" altLang="zh-CN" dirty="0">
                <a:latin typeface="宋体" pitchFamily="2" charset="-122"/>
                <a:ea typeface="宋体" pitchFamily="2" charset="-122"/>
              </a:rPr>
              <a:t>2.</a:t>
            </a:r>
            <a:r>
              <a:rPr lang="zh-CN" altLang="en-US" dirty="0">
                <a:latin typeface="宋体" pitchFamily="2" charset="-122"/>
                <a:ea typeface="宋体" pitchFamily="2" charset="-122"/>
              </a:rPr>
              <a:t>系统登录</a:t>
            </a:r>
            <a:endParaRPr lang="zh-CN" altLang="en-US" dirty="0">
              <a:ea typeface="宋体" pitchFamily="2" charset="-122"/>
            </a:endParaRPr>
          </a:p>
        </p:txBody>
      </p:sp>
      <p:pic>
        <p:nvPicPr>
          <p:cNvPr id="9219" name="内容占位符 4" descr="首页.jpg"/>
          <p:cNvPicPr>
            <a:picLocks noGrp="1" noChangeAspect="1"/>
          </p:cNvPicPr>
          <p:nvPr>
            <p:ph idx="1"/>
          </p:nvPr>
        </p:nvPicPr>
        <p:blipFill>
          <a:blip r:embed="rId2" cstate="print"/>
          <a:srcRect/>
          <a:stretch>
            <a:fillRect/>
          </a:stretch>
        </p:blipFill>
        <p:spPr>
          <a:xfrm>
            <a:off x="0" y="857232"/>
            <a:ext cx="9144000" cy="5786477"/>
          </a:xfrm>
        </p:spPr>
      </p:pic>
      <p:sp>
        <p:nvSpPr>
          <p:cNvPr id="4" name="日期占位符 3"/>
          <p:cNvSpPr>
            <a:spLocks noGrp="1"/>
          </p:cNvSpPr>
          <p:nvPr>
            <p:ph type="dt" sz="quarter" idx="10"/>
          </p:nvPr>
        </p:nvSpPr>
        <p:spPr/>
        <p:txBody>
          <a:bodyPr/>
          <a:lstStyle/>
          <a:p>
            <a:pPr>
              <a:defRPr/>
            </a:pPr>
            <a:r>
              <a:rPr lang="en-US" altLang="zh-CN" dirty="0"/>
              <a:t>www.bjzghzbx.com                                                                                                                                                                      </a:t>
            </a:r>
            <a:fld id="{8CC31C36-CE81-4309-A539-77907E804C38}" type="slidenum">
              <a:rPr lang="zh-CN" altLang="en-US" smtClean="0"/>
              <a:pPr>
                <a:defRPr/>
              </a:pPr>
              <a:t>10</a:t>
            </a:fld>
            <a:endParaRPr lang="en-US" altLang="zh-CN" dirty="0"/>
          </a:p>
        </p:txBody>
      </p:sp>
      <p:sp>
        <p:nvSpPr>
          <p:cNvPr id="6" name="矩形 5"/>
          <p:cNvSpPr>
            <a:spLocks noChangeArrowheads="1"/>
          </p:cNvSpPr>
          <p:nvPr/>
        </p:nvSpPr>
        <p:spPr bwMode="auto">
          <a:xfrm>
            <a:off x="1403648" y="3140968"/>
            <a:ext cx="6590506" cy="1573907"/>
          </a:xfrm>
          <a:prstGeom prst="rect">
            <a:avLst/>
          </a:prstGeom>
          <a:ln>
            <a:headEnd/>
            <a:tailEnd/>
          </a:ln>
          <a:effectLst>
            <a:outerShdw blurRad="50800" dist="38100" dir="5400000" algn="t" rotWithShape="0">
              <a:prstClr val="black">
                <a:alpha val="40000"/>
              </a:prstClr>
            </a:outerShdw>
          </a:effectLst>
        </p:spPr>
        <p:style>
          <a:lnRef idx="1">
            <a:schemeClr val="dk1"/>
          </a:lnRef>
          <a:fillRef idx="2">
            <a:schemeClr val="dk1"/>
          </a:fillRef>
          <a:effectRef idx="1">
            <a:schemeClr val="dk1"/>
          </a:effectRef>
          <a:fontRef idx="minor">
            <a:schemeClr val="dk1"/>
          </a:fontRef>
        </p:style>
        <p:txBody>
          <a:bodyPr/>
          <a:lstStyle/>
          <a:p>
            <a:r>
              <a:rPr lang="zh-CN" altLang="en-US" sz="2600" dirty="0">
                <a:solidFill>
                  <a:schemeClr val="tx2">
                    <a:lumMod val="95000"/>
                    <a:lumOff val="5000"/>
                  </a:schemeClr>
                </a:solidFill>
                <a:latin typeface="宋体" pitchFamily="2" charset="-122"/>
                <a:ea typeface="宋体" pitchFamily="2" charset="-122"/>
              </a:rPr>
              <a:t>登录后系统跳转到首页界面，界面上方的功能菜单会显示当前登录用户下可以使用的功能</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2"/>
          <p:cNvPicPr>
            <a:picLocks noChangeAspect="1" noChangeArrowheads="1"/>
          </p:cNvPicPr>
          <p:nvPr/>
        </p:nvPicPr>
        <p:blipFill>
          <a:blip r:embed="rId2"/>
          <a:srcRect/>
          <a:stretch>
            <a:fillRect/>
          </a:stretch>
        </p:blipFill>
        <p:spPr bwMode="auto">
          <a:xfrm>
            <a:off x="0" y="857232"/>
            <a:ext cx="9144000" cy="3071834"/>
          </a:xfrm>
          <a:prstGeom prst="rect">
            <a:avLst/>
          </a:prstGeom>
          <a:noFill/>
          <a:ln w="9525">
            <a:noFill/>
            <a:miter lim="800000"/>
            <a:headEnd/>
            <a:tailEnd/>
          </a:ln>
          <a:effectLst/>
        </p:spPr>
      </p:pic>
      <p:sp>
        <p:nvSpPr>
          <p:cNvPr id="83970" name="标题 1"/>
          <p:cNvSpPr>
            <a:spLocks noGrp="1"/>
          </p:cNvSpPr>
          <p:nvPr>
            <p:ph type="title"/>
          </p:nvPr>
        </p:nvSpPr>
        <p:spPr/>
        <p:txBody>
          <a:bodyPr/>
          <a:lstStyle/>
          <a:p>
            <a:r>
              <a:rPr lang="en-US" altLang="zh-CN" dirty="0">
                <a:latin typeface="宋体" pitchFamily="2" charset="-122"/>
                <a:ea typeface="宋体" pitchFamily="2" charset="-122"/>
              </a:rPr>
              <a:t>6.</a:t>
            </a:r>
            <a:r>
              <a:rPr lang="zh-CN" altLang="en-US" dirty="0">
                <a:latin typeface="宋体" pitchFamily="2" charset="-122"/>
                <a:ea typeface="宋体" pitchFamily="2" charset="-122"/>
              </a:rPr>
              <a:t>住院理赔</a:t>
            </a:r>
            <a:r>
              <a:rPr lang="en-US" altLang="zh-CN" dirty="0">
                <a:latin typeface="宋体" pitchFamily="2" charset="-122"/>
                <a:ea typeface="宋体" pitchFamily="2" charset="-122"/>
              </a:rPr>
              <a:t>——</a:t>
            </a:r>
            <a:r>
              <a:rPr lang="zh-CN" altLang="en-US" dirty="0">
                <a:latin typeface="宋体" pitchFamily="2" charset="-122"/>
                <a:ea typeface="宋体" pitchFamily="2" charset="-122"/>
              </a:rPr>
              <a:t>创建理赔</a:t>
            </a:r>
            <a:r>
              <a:rPr lang="zh-CN" altLang="en-US" dirty="0" smtClean="0">
                <a:latin typeface="宋体" pitchFamily="2" charset="-122"/>
                <a:ea typeface="宋体" pitchFamily="2" charset="-122"/>
              </a:rPr>
              <a:t>单</a:t>
            </a:r>
            <a:endParaRPr lang="zh-CN" altLang="en-US" dirty="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a:t>www.bjzghzbx.com                                                                                                                                                                      </a:t>
            </a:r>
            <a:fld id="{0024090F-17A0-4E26-BEF0-C0A5C93D9711}" type="slidenum">
              <a:rPr lang="zh-CN" altLang="en-US" smtClean="0"/>
              <a:pPr>
                <a:defRPr/>
              </a:pPr>
              <a:t>100</a:t>
            </a:fld>
            <a:endParaRPr lang="en-US" altLang="zh-CN" dirty="0"/>
          </a:p>
        </p:txBody>
      </p:sp>
      <p:pic>
        <p:nvPicPr>
          <p:cNvPr id="1026" name="Picture 2"/>
          <p:cNvPicPr>
            <a:picLocks noChangeAspect="1" noChangeArrowheads="1"/>
          </p:cNvPicPr>
          <p:nvPr/>
        </p:nvPicPr>
        <p:blipFill>
          <a:blip r:embed="rId3"/>
          <a:srcRect/>
          <a:stretch>
            <a:fillRect/>
          </a:stretch>
        </p:blipFill>
        <p:spPr bwMode="auto">
          <a:xfrm>
            <a:off x="6072198" y="2285992"/>
            <a:ext cx="714380" cy="714380"/>
          </a:xfrm>
          <a:prstGeom prst="rect">
            <a:avLst/>
          </a:prstGeom>
          <a:noFill/>
          <a:ln w="9525">
            <a:noFill/>
            <a:miter lim="800000"/>
            <a:headEnd/>
            <a:tailEnd/>
          </a:ln>
          <a:effectLst/>
        </p:spPr>
      </p:pic>
      <p:sp>
        <p:nvSpPr>
          <p:cNvPr id="8" name="矩形 7"/>
          <p:cNvSpPr/>
          <p:nvPr/>
        </p:nvSpPr>
        <p:spPr bwMode="auto">
          <a:xfrm>
            <a:off x="6000760" y="2786058"/>
            <a:ext cx="857256" cy="214314"/>
          </a:xfrm>
          <a:prstGeom prst="rect">
            <a:avLst/>
          </a:prstGeom>
          <a:noFill/>
          <a:ln w="1905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1" i="0" u="none" strike="noStrike" cap="none" normalizeH="0" baseline="0">
              <a:ln>
                <a:noFill/>
              </a:ln>
              <a:solidFill>
                <a:schemeClr val="hlink"/>
              </a:solidFill>
              <a:effectLst/>
              <a:latin typeface="Arial" charset="0"/>
            </a:endParaRPr>
          </a:p>
        </p:txBody>
      </p:sp>
      <p:sp>
        <p:nvSpPr>
          <p:cNvPr id="6" name="矩形标注 5"/>
          <p:cNvSpPr>
            <a:spLocks noChangeArrowheads="1"/>
          </p:cNvSpPr>
          <p:nvPr/>
        </p:nvSpPr>
        <p:spPr bwMode="auto">
          <a:xfrm>
            <a:off x="2428860" y="3429000"/>
            <a:ext cx="4214842" cy="1000132"/>
          </a:xfrm>
          <a:prstGeom prst="wedgeRectCallout">
            <a:avLst>
              <a:gd name="adj1" fmla="val 37189"/>
              <a:gd name="adj2" fmla="val -98390"/>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zh-CN" altLang="en-US" sz="2400" b="0" dirty="0">
                <a:solidFill>
                  <a:schemeClr val="tx2">
                    <a:lumMod val="95000"/>
                    <a:lumOff val="5000"/>
                  </a:schemeClr>
                </a:solidFill>
                <a:latin typeface="华文中宋" pitchFamily="2" charset="-122"/>
                <a:ea typeface="华文中宋" pitchFamily="2" charset="-122"/>
              </a:rPr>
              <a:t>当</a:t>
            </a:r>
            <a:r>
              <a:rPr lang="zh-CN" altLang="en-US" sz="2400" b="0" dirty="0">
                <a:solidFill>
                  <a:schemeClr val="tx1">
                    <a:lumMod val="75000"/>
                  </a:schemeClr>
                </a:solidFill>
                <a:latin typeface="华文中宋" pitchFamily="2" charset="-122"/>
                <a:ea typeface="华文中宋" pitchFamily="2" charset="-122"/>
              </a:rPr>
              <a:t>住院类型</a:t>
            </a:r>
            <a:r>
              <a:rPr lang="zh-CN" altLang="en-US" sz="2400" b="0" dirty="0">
                <a:solidFill>
                  <a:schemeClr val="tx2">
                    <a:lumMod val="95000"/>
                    <a:lumOff val="5000"/>
                  </a:schemeClr>
                </a:solidFill>
                <a:latin typeface="华文中宋" pitchFamily="2" charset="-122"/>
                <a:ea typeface="华文中宋" pitchFamily="2" charset="-122"/>
              </a:rPr>
              <a:t>为</a:t>
            </a:r>
            <a:r>
              <a:rPr lang="zh-CN" altLang="en-US" sz="2400" b="0" dirty="0">
                <a:solidFill>
                  <a:srgbClr val="FF0000"/>
                </a:solidFill>
                <a:latin typeface="华文中宋" pitchFamily="2" charset="-122"/>
                <a:ea typeface="华文中宋" pitchFamily="2" charset="-122"/>
              </a:rPr>
              <a:t>特病门诊</a:t>
            </a:r>
            <a:r>
              <a:rPr lang="zh-CN" altLang="en-US" sz="2400" b="0" dirty="0">
                <a:solidFill>
                  <a:schemeClr val="tx2">
                    <a:lumMod val="95000"/>
                    <a:lumOff val="5000"/>
                  </a:schemeClr>
                </a:solidFill>
                <a:latin typeface="华文中宋" pitchFamily="2" charset="-122"/>
                <a:ea typeface="华文中宋" pitchFamily="2" charset="-122"/>
              </a:rPr>
              <a:t>时，点击</a:t>
            </a:r>
            <a:r>
              <a:rPr lang="zh-CN" altLang="en-US" sz="2400" b="0" dirty="0">
                <a:solidFill>
                  <a:schemeClr val="tx1">
                    <a:lumMod val="75000"/>
                  </a:schemeClr>
                </a:solidFill>
                <a:latin typeface="华文中宋" pitchFamily="2" charset="-122"/>
                <a:ea typeface="华文中宋" pitchFamily="2" charset="-122"/>
              </a:rPr>
              <a:t>搜索</a:t>
            </a:r>
            <a:r>
              <a:rPr lang="zh-CN" altLang="en-US" sz="2400" b="0" dirty="0">
                <a:solidFill>
                  <a:schemeClr val="tx2">
                    <a:lumMod val="95000"/>
                    <a:lumOff val="5000"/>
                  </a:schemeClr>
                </a:solidFill>
                <a:latin typeface="华文中宋" pitchFamily="2" charset="-122"/>
                <a:ea typeface="华文中宋" pitchFamily="2" charset="-122"/>
              </a:rPr>
              <a:t>按钮后的界面如下：</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slide(fromTop)">
                                      <p:cBhvr>
                                        <p:cTn id="7" dur="500"/>
                                        <p:tgtEl>
                                          <p:spTgt spid="1026"/>
                                        </p:tgtEl>
                                      </p:cBhvr>
                                    </p:animEffect>
                                  </p:childTnLst>
                                </p:cTn>
                              </p:par>
                            </p:childTnLst>
                          </p:cTn>
                        </p:par>
                        <p:par>
                          <p:cTn id="8" fill="hold">
                            <p:stCondLst>
                              <p:cond delay="500"/>
                            </p:stCondLst>
                            <p:childTnLst>
                              <p:par>
                                <p:cTn id="9" presetID="9"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dissolve">
                                      <p:cBhvr>
                                        <p:cTn id="11" dur="500"/>
                                        <p:tgtEl>
                                          <p:spTgt spid="8"/>
                                        </p:tgtEl>
                                      </p:cBhvr>
                                    </p:animEffect>
                                  </p:childTnLst>
                                </p:cTn>
                              </p:par>
                            </p:childTnLst>
                          </p:cTn>
                        </p:par>
                        <p:par>
                          <p:cTn id="12" fill="hold">
                            <p:stCondLst>
                              <p:cond delay="1000"/>
                            </p:stCondLst>
                            <p:childTnLst>
                              <p:par>
                                <p:cTn id="13" presetID="3" presetClass="entr" presetSubtype="1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blinds(horizontal)">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6" grpId="0" animBg="1"/>
    </p:bld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2"/>
          <p:cNvPicPr>
            <a:picLocks noChangeAspect="1" noChangeArrowheads="1"/>
          </p:cNvPicPr>
          <p:nvPr/>
        </p:nvPicPr>
        <p:blipFill>
          <a:blip r:embed="rId2"/>
          <a:srcRect/>
          <a:stretch>
            <a:fillRect/>
          </a:stretch>
        </p:blipFill>
        <p:spPr bwMode="auto">
          <a:xfrm>
            <a:off x="0" y="857232"/>
            <a:ext cx="9144000" cy="3071834"/>
          </a:xfrm>
          <a:prstGeom prst="rect">
            <a:avLst/>
          </a:prstGeom>
          <a:noFill/>
          <a:ln w="9525">
            <a:noFill/>
            <a:miter lim="800000"/>
            <a:headEnd/>
            <a:tailEnd/>
          </a:ln>
          <a:effectLst/>
        </p:spPr>
      </p:pic>
      <p:pic>
        <p:nvPicPr>
          <p:cNvPr id="3074" name="Picture 2"/>
          <p:cNvPicPr>
            <a:picLocks noChangeAspect="1" noChangeArrowheads="1"/>
          </p:cNvPicPr>
          <p:nvPr/>
        </p:nvPicPr>
        <p:blipFill>
          <a:blip r:embed="rId3"/>
          <a:srcRect/>
          <a:stretch>
            <a:fillRect/>
          </a:stretch>
        </p:blipFill>
        <p:spPr bwMode="auto">
          <a:xfrm>
            <a:off x="0" y="1714488"/>
            <a:ext cx="9144000" cy="2928958"/>
          </a:xfrm>
          <a:prstGeom prst="rect">
            <a:avLst/>
          </a:prstGeom>
          <a:noFill/>
          <a:ln w="9525">
            <a:noFill/>
            <a:miter lim="800000"/>
            <a:headEnd/>
            <a:tailEnd/>
          </a:ln>
          <a:effectLst/>
        </p:spPr>
      </p:pic>
      <p:pic>
        <p:nvPicPr>
          <p:cNvPr id="2" name="图片 1"/>
          <p:cNvPicPr>
            <a:picLocks noChangeAspect="1"/>
          </p:cNvPicPr>
          <p:nvPr/>
        </p:nvPicPr>
        <p:blipFill>
          <a:blip r:embed="rId4"/>
          <a:stretch>
            <a:fillRect/>
          </a:stretch>
        </p:blipFill>
        <p:spPr>
          <a:xfrm>
            <a:off x="-1" y="1711478"/>
            <a:ext cx="9109075" cy="905445"/>
          </a:xfrm>
          <a:prstGeom prst="rect">
            <a:avLst/>
          </a:prstGeom>
        </p:spPr>
      </p:pic>
      <p:sp>
        <p:nvSpPr>
          <p:cNvPr id="8" name="矩形 7"/>
          <p:cNvSpPr/>
          <p:nvPr/>
        </p:nvSpPr>
        <p:spPr bwMode="auto">
          <a:xfrm>
            <a:off x="0" y="2500306"/>
            <a:ext cx="357158" cy="2000264"/>
          </a:xfrm>
          <a:prstGeom prst="rect">
            <a:avLst/>
          </a:prstGeom>
          <a:noFill/>
          <a:ln w="28575" cap="flat" cmpd="sng" algn="ctr">
            <a:solidFill>
              <a:srgbClr val="FF0000"/>
            </a:solidFill>
            <a:prstDash val="solid"/>
            <a:round/>
            <a:headEnd type="none" w="med" len="med"/>
            <a:tailEnd type="none" w="med" len="med"/>
          </a:ln>
          <a:effectLst>
            <a:outerShdw blurRad="50800" dist="38100" dir="5400000" algn="t" rotWithShape="0">
              <a:prstClr val="black">
                <a:alpha val="40000"/>
              </a:prstClr>
            </a:outerShdw>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1" i="0" u="none" strike="noStrike" cap="none" normalizeH="0" baseline="0">
              <a:ln>
                <a:noFill/>
              </a:ln>
              <a:solidFill>
                <a:schemeClr val="hlink"/>
              </a:solidFill>
              <a:effectLst/>
              <a:latin typeface="Arial" charset="0"/>
            </a:endParaRPr>
          </a:p>
        </p:txBody>
      </p:sp>
      <p:sp>
        <p:nvSpPr>
          <p:cNvPr id="83970" name="标题 1"/>
          <p:cNvSpPr>
            <a:spLocks noGrp="1"/>
          </p:cNvSpPr>
          <p:nvPr>
            <p:ph type="title"/>
          </p:nvPr>
        </p:nvSpPr>
        <p:spPr/>
        <p:txBody>
          <a:bodyPr/>
          <a:lstStyle/>
          <a:p>
            <a:r>
              <a:rPr lang="en-US" altLang="zh-CN" dirty="0">
                <a:latin typeface="宋体" pitchFamily="2" charset="-122"/>
                <a:ea typeface="宋体" pitchFamily="2" charset="-122"/>
              </a:rPr>
              <a:t>6.</a:t>
            </a:r>
            <a:r>
              <a:rPr lang="zh-CN" altLang="en-US" dirty="0">
                <a:latin typeface="宋体" pitchFamily="2" charset="-122"/>
                <a:ea typeface="宋体" pitchFamily="2" charset="-122"/>
              </a:rPr>
              <a:t>住院理赔</a:t>
            </a:r>
            <a:r>
              <a:rPr lang="en-US" altLang="zh-CN" dirty="0">
                <a:latin typeface="宋体" pitchFamily="2" charset="-122"/>
                <a:ea typeface="宋体" pitchFamily="2" charset="-122"/>
              </a:rPr>
              <a:t>——</a:t>
            </a:r>
            <a:r>
              <a:rPr lang="zh-CN" altLang="en-US" dirty="0">
                <a:latin typeface="宋体" pitchFamily="2" charset="-122"/>
                <a:ea typeface="宋体" pitchFamily="2" charset="-122"/>
              </a:rPr>
              <a:t>创建理赔</a:t>
            </a:r>
            <a:r>
              <a:rPr lang="zh-CN" altLang="en-US" dirty="0" smtClean="0">
                <a:latin typeface="宋体" pitchFamily="2" charset="-122"/>
                <a:ea typeface="宋体" pitchFamily="2" charset="-122"/>
              </a:rPr>
              <a:t>单</a:t>
            </a:r>
            <a:endParaRPr lang="zh-CN" altLang="en-US" dirty="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a:t>www.bjzghzbx.com                                                                                                                                                                      </a:t>
            </a:r>
            <a:fld id="{0024090F-17A0-4E26-BEF0-C0A5C93D9711}" type="slidenum">
              <a:rPr lang="zh-CN" altLang="en-US" smtClean="0"/>
              <a:pPr>
                <a:defRPr/>
              </a:pPr>
              <a:t>101</a:t>
            </a:fld>
            <a:endParaRPr lang="en-US" altLang="zh-CN" dirty="0"/>
          </a:p>
        </p:txBody>
      </p:sp>
      <p:sp>
        <p:nvSpPr>
          <p:cNvPr id="6" name="矩形标注 5"/>
          <p:cNvSpPr>
            <a:spLocks noChangeArrowheads="1"/>
          </p:cNvSpPr>
          <p:nvPr/>
        </p:nvSpPr>
        <p:spPr bwMode="auto">
          <a:xfrm>
            <a:off x="571472" y="4500570"/>
            <a:ext cx="2143140" cy="1214446"/>
          </a:xfrm>
          <a:prstGeom prst="wedgeRectCallout">
            <a:avLst>
              <a:gd name="adj1" fmla="val -61585"/>
              <a:gd name="adj2" fmla="val -95012"/>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a:solidFill>
                  <a:schemeClr val="tx2">
                    <a:lumMod val="95000"/>
                    <a:lumOff val="5000"/>
                  </a:schemeClr>
                </a:solidFill>
                <a:latin typeface="华文中宋" pitchFamily="2" charset="-122"/>
                <a:ea typeface="华文中宋" pitchFamily="2" charset="-122"/>
              </a:rPr>
              <a:t>1.</a:t>
            </a:r>
            <a:r>
              <a:rPr lang="zh-CN" altLang="en-US" sz="2400" b="0" dirty="0">
                <a:solidFill>
                  <a:schemeClr val="tx2">
                    <a:lumMod val="95000"/>
                    <a:lumOff val="5000"/>
                  </a:schemeClr>
                </a:solidFill>
                <a:latin typeface="华文中宋" pitchFamily="2" charset="-122"/>
                <a:ea typeface="华文中宋" pitchFamily="2" charset="-122"/>
              </a:rPr>
              <a:t>根据申报的纸质特病门诊单据勾选。</a:t>
            </a:r>
          </a:p>
        </p:txBody>
      </p:sp>
      <p:sp>
        <p:nvSpPr>
          <p:cNvPr id="10" name="Text Box 3"/>
          <p:cNvSpPr txBox="1">
            <a:spLocks noChangeArrowheads="1"/>
          </p:cNvSpPr>
          <p:nvPr/>
        </p:nvSpPr>
        <p:spPr bwMode="auto">
          <a:xfrm>
            <a:off x="214282" y="1000108"/>
            <a:ext cx="6786610" cy="830997"/>
          </a:xfrm>
          <a:prstGeom prst="wedgeRectCallout">
            <a:avLst>
              <a:gd name="adj1" fmla="val 31802"/>
              <a:gd name="adj2" fmla="val 103305"/>
            </a:avLst>
          </a:prstGeom>
          <a:solidFill>
            <a:srgbClr val="FFFFCC"/>
          </a:solidFill>
          <a:ln>
            <a:headEnd/>
            <a:tailEnd/>
          </a:ln>
          <a:effectLst>
            <a:outerShdw blurRad="50800" dist="38100" dir="5400000" algn="t" rotWithShape="0">
              <a:prstClr val="black">
                <a:alpha val="40000"/>
              </a:prstClr>
            </a:outerShdw>
          </a:effectLst>
        </p:spPr>
        <p:style>
          <a:lnRef idx="1">
            <a:schemeClr val="accent4"/>
          </a:lnRef>
          <a:fillRef idx="2">
            <a:schemeClr val="accent4"/>
          </a:fillRef>
          <a:effectRef idx="1">
            <a:schemeClr val="accent4"/>
          </a:effectRef>
          <a:fontRef idx="minor">
            <a:schemeClr val="dk1"/>
          </a:fontRef>
        </p:style>
        <p:txBody>
          <a:bodyPr wrap="square">
            <a:spAutoFit/>
          </a:bodyPr>
          <a:lstStyle/>
          <a:p>
            <a:pPr lvl="0" algn="just" eaLnBrk="1" hangingPunct="1">
              <a:spcBef>
                <a:spcPct val="50000"/>
              </a:spcBef>
              <a:spcAft>
                <a:spcPts val="0"/>
              </a:spcAft>
              <a:defRPr/>
            </a:pPr>
            <a:r>
              <a:rPr kumimoji="0" lang="zh-CN" altLang="en-US" sz="2400" b="1" i="0" u="none" strike="noStrike" kern="0" cap="none" spc="0" normalizeH="0" baseline="0" noProof="0" dirty="0">
                <a:ln>
                  <a:noFill/>
                </a:ln>
                <a:solidFill>
                  <a:sysClr val="windowText" lastClr="000000"/>
                </a:solidFill>
                <a:effectLst/>
                <a:uLnTx/>
                <a:uFillTx/>
                <a:latin typeface="Garamond" pitchFamily="18" charset="0"/>
                <a:ea typeface="宋体" pitchFamily="2" charset="-122"/>
              </a:rPr>
              <a:t>说明</a:t>
            </a:r>
            <a:r>
              <a:rPr kumimoji="0" lang="zh-CN" altLang="en-US" sz="2400" b="1" i="0" u="none" strike="noStrike" kern="0" cap="none" spc="0" normalizeH="0" baseline="0" noProof="0" dirty="0">
                <a:ln>
                  <a:noFill/>
                </a:ln>
                <a:solidFill>
                  <a:schemeClr val="tx2">
                    <a:lumMod val="95000"/>
                    <a:lumOff val="5000"/>
                  </a:schemeClr>
                </a:solidFill>
                <a:effectLst/>
                <a:uLnTx/>
                <a:uFillTx/>
                <a:latin typeface="Garamond" pitchFamily="18" charset="0"/>
                <a:ea typeface="宋体" pitchFamily="2" charset="-122"/>
              </a:rPr>
              <a:t>：只有住院类型为</a:t>
            </a:r>
            <a:r>
              <a:rPr kumimoji="0" lang="zh-CN" altLang="en-US" sz="2400" b="1" i="0" u="none" strike="noStrike" kern="0" cap="none" spc="0" normalizeH="0" baseline="0" noProof="0" dirty="0">
                <a:ln>
                  <a:noFill/>
                </a:ln>
                <a:solidFill>
                  <a:srgbClr val="FF0000"/>
                </a:solidFill>
                <a:effectLst/>
                <a:uLnTx/>
                <a:uFillTx/>
                <a:latin typeface="Garamond" pitchFamily="18" charset="0"/>
                <a:ea typeface="宋体" pitchFamily="2" charset="-122"/>
              </a:rPr>
              <a:t>特病门诊</a:t>
            </a:r>
            <a:r>
              <a:rPr kumimoji="0" lang="zh-CN" altLang="en-US" sz="2400" b="1" i="0" u="none" strike="noStrike" kern="0" cap="none" spc="0" normalizeH="0" baseline="0" noProof="0" dirty="0">
                <a:ln>
                  <a:noFill/>
                </a:ln>
                <a:solidFill>
                  <a:schemeClr val="tx2">
                    <a:lumMod val="95000"/>
                    <a:lumOff val="5000"/>
                  </a:schemeClr>
                </a:solidFill>
                <a:effectLst/>
                <a:uLnTx/>
                <a:uFillTx/>
                <a:latin typeface="Garamond" pitchFamily="18" charset="0"/>
                <a:ea typeface="宋体" pitchFamily="2" charset="-122"/>
              </a:rPr>
              <a:t>时，可根据已有纸质单据勾选，选择生成理赔单。</a:t>
            </a:r>
          </a:p>
        </p:txBody>
      </p:sp>
      <p:sp>
        <p:nvSpPr>
          <p:cNvPr id="11" name="矩形标注 10"/>
          <p:cNvSpPr>
            <a:spLocks noChangeArrowheads="1"/>
          </p:cNvSpPr>
          <p:nvPr/>
        </p:nvSpPr>
        <p:spPr bwMode="auto">
          <a:xfrm>
            <a:off x="4695596" y="4912587"/>
            <a:ext cx="4071938" cy="1584176"/>
          </a:xfrm>
          <a:prstGeom prst="wedgeRectCallout">
            <a:avLst>
              <a:gd name="adj1" fmla="val 49684"/>
              <a:gd name="adj2" fmla="val -243998"/>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a:solidFill>
                  <a:schemeClr val="tx2">
                    <a:lumMod val="95000"/>
                    <a:lumOff val="5000"/>
                  </a:schemeClr>
                </a:solidFill>
                <a:latin typeface="华文中宋" pitchFamily="2" charset="-122"/>
                <a:ea typeface="华文中宋" pitchFamily="2" charset="-122"/>
              </a:rPr>
              <a:t>3.</a:t>
            </a:r>
            <a:r>
              <a:rPr lang="zh-CN" altLang="en-US" sz="2400" b="0" dirty="0">
                <a:solidFill>
                  <a:schemeClr val="tx2">
                    <a:lumMod val="95000"/>
                    <a:lumOff val="5000"/>
                  </a:schemeClr>
                </a:solidFill>
                <a:latin typeface="华文中宋" pitchFamily="2" charset="-122"/>
                <a:ea typeface="华文中宋" pitchFamily="2" charset="-122"/>
              </a:rPr>
              <a:t>点击</a:t>
            </a:r>
            <a:r>
              <a:rPr lang="zh-CN" altLang="en-US" sz="2400" b="0" dirty="0">
                <a:solidFill>
                  <a:schemeClr val="accent4">
                    <a:lumMod val="60000"/>
                    <a:lumOff val="40000"/>
                  </a:schemeClr>
                </a:solidFill>
                <a:latin typeface="华文中宋" pitchFamily="2" charset="-122"/>
                <a:ea typeface="华文中宋" pitchFamily="2" charset="-122"/>
              </a:rPr>
              <a:t>批量生成</a:t>
            </a:r>
            <a:r>
              <a:rPr lang="zh-CN" altLang="en-US" sz="2400" b="0" dirty="0">
                <a:solidFill>
                  <a:schemeClr val="tx2">
                    <a:lumMod val="95000"/>
                    <a:lumOff val="5000"/>
                  </a:schemeClr>
                </a:solidFill>
                <a:latin typeface="华文中宋" pitchFamily="2" charset="-122"/>
                <a:ea typeface="华文中宋" pitchFamily="2" charset="-122"/>
              </a:rPr>
              <a:t>按钮，系统会将勾选了的社保住院信息按理赔规则生成住院理赔申请电子单。</a:t>
            </a:r>
          </a:p>
        </p:txBody>
      </p:sp>
      <p:sp>
        <p:nvSpPr>
          <p:cNvPr id="12" name="矩形标注 11"/>
          <p:cNvSpPr>
            <a:spLocks noChangeArrowheads="1"/>
          </p:cNvSpPr>
          <p:nvPr/>
        </p:nvSpPr>
        <p:spPr bwMode="auto">
          <a:xfrm>
            <a:off x="928662" y="4714884"/>
            <a:ext cx="4000500" cy="1000125"/>
          </a:xfrm>
          <a:prstGeom prst="wedgeRectCallout">
            <a:avLst>
              <a:gd name="adj1" fmla="val -5119"/>
              <a:gd name="adj2" fmla="val -129881"/>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zh-CN" altLang="en-US" sz="2400" b="0" dirty="0">
                <a:solidFill>
                  <a:schemeClr val="tx2">
                    <a:lumMod val="95000"/>
                    <a:lumOff val="5000"/>
                  </a:schemeClr>
                </a:solidFill>
                <a:latin typeface="华文中宋" pitchFamily="2" charset="-122"/>
                <a:ea typeface="华文中宋" pitchFamily="2" charset="-122"/>
              </a:rPr>
              <a:t>查询出的社保住院信息逐条显示在界面下方</a:t>
            </a:r>
          </a:p>
        </p:txBody>
      </p:sp>
      <p:sp>
        <p:nvSpPr>
          <p:cNvPr id="13" name="矩形标注 12"/>
          <p:cNvSpPr>
            <a:spLocks noChangeArrowheads="1"/>
          </p:cNvSpPr>
          <p:nvPr/>
        </p:nvSpPr>
        <p:spPr bwMode="auto">
          <a:xfrm>
            <a:off x="2830567" y="3227524"/>
            <a:ext cx="3695601" cy="1584176"/>
          </a:xfrm>
          <a:prstGeom prst="wedgeRectCallout">
            <a:avLst>
              <a:gd name="adj1" fmla="val 38164"/>
              <a:gd name="adj2" fmla="val -93723"/>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a:solidFill>
                  <a:schemeClr val="tx2">
                    <a:lumMod val="95000"/>
                    <a:lumOff val="5000"/>
                  </a:schemeClr>
                </a:solidFill>
                <a:latin typeface="华文中宋" pitchFamily="2" charset="-122"/>
                <a:ea typeface="华文中宋" pitchFamily="2" charset="-122"/>
              </a:rPr>
              <a:t>2.</a:t>
            </a:r>
            <a:r>
              <a:rPr lang="zh-CN" altLang="en-US" sz="2400" b="0" dirty="0">
                <a:solidFill>
                  <a:schemeClr val="tx2">
                    <a:lumMod val="95000"/>
                    <a:lumOff val="5000"/>
                  </a:schemeClr>
                </a:solidFill>
                <a:latin typeface="华文中宋" pitchFamily="2" charset="-122"/>
                <a:ea typeface="华文中宋" pitchFamily="2" charset="-122"/>
              </a:rPr>
              <a:t>有工会服务卡（京卡）的要补齐后两位卡号，没有的要填写其他银行卡号。（</a:t>
            </a:r>
            <a:r>
              <a:rPr lang="zh-CN" altLang="en-US" sz="2400" b="0" dirty="0">
                <a:solidFill>
                  <a:srgbClr val="FF0000"/>
                </a:solidFill>
                <a:latin typeface="华文中宋" pitchFamily="2" charset="-122"/>
                <a:ea typeface="华文中宋" pitchFamily="2" charset="-122"/>
              </a:rPr>
              <a:t>银行卡号为必填项</a:t>
            </a:r>
            <a:r>
              <a:rPr lang="zh-CN" altLang="en-US" sz="2400" b="0" dirty="0">
                <a:solidFill>
                  <a:schemeClr val="tx2">
                    <a:lumMod val="95000"/>
                    <a:lumOff val="5000"/>
                  </a:schemeClr>
                </a:solidFill>
                <a:latin typeface="华文中宋" pitchFamily="2" charset="-122"/>
                <a:ea typeface="华文中宋" pitchFamily="2" charset="-122"/>
              </a:rPr>
              <a:t>）</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linds(horizont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 presetClass="exit" presetSubtype="0" fill="hold" grpId="1" nodeType="clickEffect">
                                  <p:stCondLst>
                                    <p:cond delay="0"/>
                                  </p:stCondLst>
                                  <p:childTnLst>
                                    <p:set>
                                      <p:cBhvr>
                                        <p:cTn id="11" dur="1" fill="hold">
                                          <p:stCondLst>
                                            <p:cond delay="0"/>
                                          </p:stCondLst>
                                        </p:cTn>
                                        <p:tgtEl>
                                          <p:spTgt spid="12"/>
                                        </p:tgtEl>
                                        <p:attrNameLst>
                                          <p:attrName>style.visibility</p:attrName>
                                        </p:attrNameLst>
                                      </p:cBhvr>
                                      <p:to>
                                        <p:strVal val="hidden"/>
                                      </p:to>
                                    </p:set>
                                  </p:childTnLst>
                                </p:cTn>
                              </p:par>
                            </p:childTnLst>
                          </p:cTn>
                        </p:par>
                        <p:par>
                          <p:cTn id="12" fill="hold">
                            <p:stCondLst>
                              <p:cond delay="0"/>
                            </p:stCondLst>
                            <p:childTnLst>
                              <p:par>
                                <p:cTn id="13" presetID="9" presetClass="entr" presetSubtype="0"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dissolve">
                                      <p:cBhvr>
                                        <p:cTn id="15" dur="500"/>
                                        <p:tgtEl>
                                          <p:spTgt spid="8"/>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blinds(horizontal)">
                                      <p:cBhvr>
                                        <p:cTn id="18" dur="500"/>
                                        <p:tgtEl>
                                          <p:spTgt spid="6"/>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blinds(horizontal)">
                                      <p:cBhvr>
                                        <p:cTn id="23" dur="500"/>
                                        <p:tgtEl>
                                          <p:spTgt spid="13"/>
                                        </p:tgtEl>
                                      </p:cBhvr>
                                    </p:animEffect>
                                  </p:childTnLst>
                                </p:cTn>
                              </p:par>
                            </p:childTnLst>
                          </p:cTn>
                        </p:par>
                      </p:childTnLst>
                    </p:cTn>
                  </p:par>
                  <p:par>
                    <p:cTn id="24" fill="hold">
                      <p:stCondLst>
                        <p:cond delay="indefinite"/>
                      </p:stCondLst>
                      <p:childTnLst>
                        <p:par>
                          <p:cTn id="25" fill="hold">
                            <p:stCondLst>
                              <p:cond delay="0"/>
                            </p:stCondLst>
                            <p:childTnLst>
                              <p:par>
                                <p:cTn id="26" presetID="3" presetClass="entr" presetSubtype="10" fill="hold" grpId="0" nodeType="click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blinds(horizontal)">
                                      <p:cBhvr>
                                        <p:cTn id="28" dur="500"/>
                                        <p:tgtEl>
                                          <p:spTgt spid="11"/>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fade">
                                      <p:cBhvr>
                                        <p:cTn id="3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6" grpId="0" animBg="1"/>
      <p:bldP spid="10" grpId="0" animBg="1"/>
      <p:bldP spid="11" grpId="0" animBg="1"/>
      <p:bldP spid="12" grpId="0" animBg="1"/>
      <p:bldP spid="12" grpId="1" animBg="1"/>
      <p:bldP spid="13" grpId="0" animBg="1"/>
    </p:bld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2"/>
          <p:cNvPicPr>
            <a:picLocks noChangeAspect="1" noChangeArrowheads="1"/>
          </p:cNvPicPr>
          <p:nvPr/>
        </p:nvPicPr>
        <p:blipFill>
          <a:blip r:embed="rId2"/>
          <a:srcRect/>
          <a:stretch>
            <a:fillRect/>
          </a:stretch>
        </p:blipFill>
        <p:spPr bwMode="auto">
          <a:xfrm>
            <a:off x="0" y="857232"/>
            <a:ext cx="9143999" cy="4643470"/>
          </a:xfrm>
          <a:prstGeom prst="rect">
            <a:avLst/>
          </a:prstGeom>
          <a:noFill/>
          <a:ln w="9525">
            <a:noFill/>
            <a:miter lim="800000"/>
            <a:headEnd/>
            <a:tailEnd/>
          </a:ln>
          <a:effectLst/>
        </p:spPr>
      </p:pic>
      <p:sp>
        <p:nvSpPr>
          <p:cNvPr id="84994" name="标题 1"/>
          <p:cNvSpPr>
            <a:spLocks noGrp="1"/>
          </p:cNvSpPr>
          <p:nvPr>
            <p:ph type="title"/>
          </p:nvPr>
        </p:nvSpPr>
        <p:spPr/>
        <p:txBody>
          <a:bodyPr/>
          <a:lstStyle/>
          <a:p>
            <a:r>
              <a:rPr lang="en-US" altLang="zh-CN" dirty="0">
                <a:latin typeface="宋体" pitchFamily="2" charset="-122"/>
                <a:ea typeface="宋体" pitchFamily="2" charset="-122"/>
              </a:rPr>
              <a:t>6.</a:t>
            </a:r>
            <a:r>
              <a:rPr lang="zh-CN" altLang="en-US" dirty="0">
                <a:latin typeface="宋体" pitchFamily="2" charset="-122"/>
                <a:ea typeface="宋体" pitchFamily="2" charset="-122"/>
              </a:rPr>
              <a:t>住院理赔</a:t>
            </a:r>
            <a:r>
              <a:rPr lang="en-US" altLang="zh-CN" dirty="0">
                <a:latin typeface="宋体" pitchFamily="2" charset="-122"/>
                <a:ea typeface="宋体" pitchFamily="2" charset="-122"/>
              </a:rPr>
              <a:t>——</a:t>
            </a:r>
            <a:r>
              <a:rPr lang="zh-CN" altLang="en-US" dirty="0">
                <a:latin typeface="宋体" pitchFamily="2" charset="-122"/>
                <a:ea typeface="宋体" pitchFamily="2" charset="-122"/>
              </a:rPr>
              <a:t>创建理赔</a:t>
            </a:r>
            <a:r>
              <a:rPr lang="zh-CN" altLang="en-US" dirty="0" smtClean="0">
                <a:latin typeface="宋体" pitchFamily="2" charset="-122"/>
                <a:ea typeface="宋体" pitchFamily="2" charset="-122"/>
              </a:rPr>
              <a:t>单</a:t>
            </a:r>
            <a:endParaRPr lang="zh-CN" altLang="en-US" dirty="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a:t>www.bjzghzbx.com                                                                                                                                                                      </a:t>
            </a:r>
            <a:fld id="{C934356F-A68F-4510-9472-EDE26A7B8756}" type="slidenum">
              <a:rPr lang="zh-CN" altLang="en-US" smtClean="0"/>
              <a:pPr>
                <a:defRPr/>
              </a:pPr>
              <a:t>102</a:t>
            </a:fld>
            <a:endParaRPr lang="en-US" altLang="zh-CN" dirty="0"/>
          </a:p>
        </p:txBody>
      </p:sp>
      <p:pic>
        <p:nvPicPr>
          <p:cNvPr id="2052" name="Picture 4"/>
          <p:cNvPicPr>
            <a:picLocks noChangeAspect="1" noChangeArrowheads="1"/>
          </p:cNvPicPr>
          <p:nvPr/>
        </p:nvPicPr>
        <p:blipFill>
          <a:blip r:embed="rId3"/>
          <a:srcRect/>
          <a:stretch>
            <a:fillRect/>
          </a:stretch>
        </p:blipFill>
        <p:spPr bwMode="auto">
          <a:xfrm>
            <a:off x="2687106" y="2571744"/>
            <a:ext cx="4199468" cy="1928826"/>
          </a:xfrm>
          <a:prstGeom prst="rect">
            <a:avLst/>
          </a:prstGeom>
          <a:noFill/>
          <a:ln w="9525">
            <a:noFill/>
            <a:miter lim="800000"/>
            <a:headEnd/>
            <a:tailEnd/>
          </a:ln>
          <a:effectLst/>
        </p:spPr>
      </p:pic>
      <p:pic>
        <p:nvPicPr>
          <p:cNvPr id="2" name="图片 1"/>
          <p:cNvPicPr>
            <a:picLocks noChangeAspect="1"/>
          </p:cNvPicPr>
          <p:nvPr/>
        </p:nvPicPr>
        <p:blipFill>
          <a:blip r:embed="rId4"/>
          <a:stretch>
            <a:fillRect/>
          </a:stretch>
        </p:blipFill>
        <p:spPr>
          <a:xfrm>
            <a:off x="53751" y="1815213"/>
            <a:ext cx="8982746" cy="826283"/>
          </a:xfrm>
          <a:prstGeom prst="rect">
            <a:avLst/>
          </a:prstGeom>
        </p:spPr>
      </p:pic>
      <p:sp>
        <p:nvSpPr>
          <p:cNvPr id="11" name="矩形标注 10"/>
          <p:cNvSpPr>
            <a:spLocks noChangeArrowheads="1"/>
          </p:cNvSpPr>
          <p:nvPr/>
        </p:nvSpPr>
        <p:spPr bwMode="auto">
          <a:xfrm>
            <a:off x="3857620" y="4572008"/>
            <a:ext cx="3028954" cy="928694"/>
          </a:xfrm>
          <a:prstGeom prst="wedgeRectCallout">
            <a:avLst>
              <a:gd name="adj1" fmla="val 35786"/>
              <a:gd name="adj2" fmla="val -98672"/>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zh-CN" altLang="en-US" sz="2400" b="0" dirty="0">
                <a:solidFill>
                  <a:schemeClr val="tx2">
                    <a:lumMod val="95000"/>
                    <a:lumOff val="5000"/>
                  </a:schemeClr>
                </a:solidFill>
                <a:latin typeface="华文中宋" pitchFamily="2" charset="-122"/>
                <a:ea typeface="华文中宋" pitchFamily="2" charset="-122"/>
              </a:rPr>
              <a:t>查看生成提示信息，点击</a:t>
            </a:r>
            <a:r>
              <a:rPr lang="zh-CN" altLang="en-US" sz="2400" b="0" dirty="0">
                <a:solidFill>
                  <a:schemeClr val="accent4">
                    <a:lumMod val="60000"/>
                    <a:lumOff val="40000"/>
                  </a:schemeClr>
                </a:solidFill>
                <a:latin typeface="华文中宋" pitchFamily="2" charset="-122"/>
                <a:ea typeface="华文中宋" pitchFamily="2" charset="-122"/>
              </a:rPr>
              <a:t>确定</a:t>
            </a:r>
            <a:r>
              <a:rPr lang="zh-CN" altLang="en-US" sz="2400" b="0" dirty="0">
                <a:solidFill>
                  <a:schemeClr val="tx2">
                    <a:lumMod val="95000"/>
                    <a:lumOff val="5000"/>
                  </a:schemeClr>
                </a:solidFill>
                <a:latin typeface="华文中宋" pitchFamily="2" charset="-122"/>
                <a:ea typeface="华文中宋" pitchFamily="2" charset="-122"/>
              </a:rPr>
              <a:t>按钮</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103.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l="-21000" r="-21000"/>
          </a:stretch>
        </a:blipFill>
        <a:effectLst/>
      </p:bgPr>
    </p:bg>
    <p:spTree>
      <p:nvGrpSpPr>
        <p:cNvPr id="1" name=""/>
        <p:cNvGrpSpPr/>
        <p:nvPr/>
      </p:nvGrpSpPr>
      <p:grpSpPr>
        <a:xfrm>
          <a:off x="0" y="0"/>
          <a:ext cx="0" cy="0"/>
          <a:chOff x="0" y="0"/>
          <a:chExt cx="0" cy="0"/>
        </a:xfrm>
      </p:grpSpPr>
      <p:sp>
        <p:nvSpPr>
          <p:cNvPr id="4" name="日期占位符 3"/>
          <p:cNvSpPr>
            <a:spLocks noGrp="1"/>
          </p:cNvSpPr>
          <p:nvPr>
            <p:ph type="dt" sz="quarter" idx="10"/>
          </p:nvPr>
        </p:nvSpPr>
        <p:spPr/>
        <p:txBody>
          <a:bodyPr/>
          <a:lstStyle/>
          <a:p>
            <a:pPr>
              <a:defRPr/>
            </a:pPr>
            <a:r>
              <a:rPr lang="en-US" altLang="zh-CN" dirty="0">
                <a:solidFill>
                  <a:srgbClr val="FFFFFF"/>
                </a:solidFill>
              </a:rPr>
              <a:t>www.bjzghzbx.com                                                                                                                                                                      </a:t>
            </a:r>
            <a:fld id="{EA7A5B16-BEF4-4199-8C1E-52627D066282}" type="slidenum">
              <a:rPr lang="zh-CN" altLang="en-US" smtClean="0">
                <a:solidFill>
                  <a:srgbClr val="FFFFFF"/>
                </a:solidFill>
              </a:rPr>
              <a:pPr>
                <a:defRPr/>
              </a:pPr>
              <a:t>103</a:t>
            </a:fld>
            <a:endParaRPr lang="en-US" altLang="zh-CN" dirty="0">
              <a:solidFill>
                <a:srgbClr val="FFFFFF"/>
              </a:solidFill>
            </a:endParaRPr>
          </a:p>
        </p:txBody>
      </p:sp>
      <p:grpSp>
        <p:nvGrpSpPr>
          <p:cNvPr id="2" name="Group 8"/>
          <p:cNvGrpSpPr>
            <a:grpSpLocks/>
          </p:cNvGrpSpPr>
          <p:nvPr/>
        </p:nvGrpSpPr>
        <p:grpSpPr bwMode="auto">
          <a:xfrm>
            <a:off x="1142976" y="2928933"/>
            <a:ext cx="6929486" cy="1000126"/>
            <a:chOff x="1131" y="1851"/>
            <a:chExt cx="3141" cy="378"/>
          </a:xfrm>
          <a:effectLst>
            <a:outerShdw blurRad="50800" dist="38100" dir="2700000" algn="tl" rotWithShape="0">
              <a:prstClr val="black">
                <a:alpha val="40000"/>
              </a:prstClr>
            </a:outerShdw>
          </a:effectLst>
        </p:grpSpPr>
        <p:sp>
          <p:nvSpPr>
            <p:cNvPr id="9" name="AutoShape 9"/>
            <p:cNvSpPr>
              <a:spLocks noChangeArrowheads="1"/>
            </p:cNvSpPr>
            <p:nvPr/>
          </p:nvSpPr>
          <p:spPr bwMode="gray">
            <a:xfrm>
              <a:off x="1422" y="1905"/>
              <a:ext cx="2736" cy="288"/>
            </a:xfrm>
            <a:prstGeom prst="roundRect">
              <a:avLst>
                <a:gd name="adj" fmla="val 16667"/>
              </a:avLst>
            </a:prstGeom>
            <a:gradFill rotWithShape="1">
              <a:gsLst>
                <a:gs pos="0">
                  <a:srgbClr val="0F6FC6"/>
                </a:gs>
                <a:gs pos="50000">
                  <a:srgbClr val="0F6FC6">
                    <a:gamma/>
                    <a:tint val="21176"/>
                    <a:invGamma/>
                  </a:srgbClr>
                </a:gs>
                <a:gs pos="100000">
                  <a:srgbClr val="0F6FC6"/>
                </a:gs>
              </a:gsLst>
              <a:lin ang="5400000" scaled="1"/>
            </a:gradFill>
            <a:ln w="12700" algn="ctr">
              <a:solidFill>
                <a:sysClr val="window" lastClr="FFFFFF"/>
              </a:solidFill>
              <a:round/>
              <a:headEnd/>
              <a:tailEnd/>
            </a:ln>
            <a:effectLst/>
          </p:spPr>
          <p:txBody>
            <a:bodyPr wrap="none" anchor="ctr"/>
            <a:lstStyle/>
            <a:p>
              <a:pPr eaLnBrk="1" fontAlgn="auto" hangingPunct="1">
                <a:spcBef>
                  <a:spcPts val="0"/>
                </a:spcBef>
                <a:spcAft>
                  <a:spcPts val="0"/>
                </a:spcAft>
                <a:defRPr/>
              </a:pPr>
              <a:endParaRPr lang="zh-CN" altLang="en-US" b="0" kern="0">
                <a:solidFill>
                  <a:sysClr val="windowText" lastClr="000000"/>
                </a:solidFill>
                <a:latin typeface="Constantia"/>
                <a:ea typeface="宋体"/>
              </a:endParaRPr>
            </a:p>
          </p:txBody>
        </p:sp>
        <p:sp>
          <p:nvSpPr>
            <p:cNvPr id="10" name="AutoShape 10"/>
            <p:cNvSpPr>
              <a:spLocks noChangeArrowheads="1"/>
            </p:cNvSpPr>
            <p:nvPr/>
          </p:nvSpPr>
          <p:spPr bwMode="gray">
            <a:xfrm>
              <a:off x="1131" y="1851"/>
              <a:ext cx="421" cy="378"/>
            </a:xfrm>
            <a:prstGeom prst="diamond">
              <a:avLst/>
            </a:prstGeom>
            <a:solidFill>
              <a:srgbClr val="0F6FC6"/>
            </a:solidFill>
            <a:ln w="25400" algn="ctr">
              <a:solidFill>
                <a:sysClr val="window" lastClr="FFFFFF"/>
              </a:solidFill>
              <a:miter lim="800000"/>
              <a:headEnd/>
              <a:tailEnd/>
            </a:ln>
          </p:spPr>
          <p:txBody>
            <a:bodyPr wrap="none" anchor="ctr"/>
            <a:lstStyle/>
            <a:p>
              <a:pPr eaLnBrk="1" fontAlgn="auto" hangingPunct="1">
                <a:spcBef>
                  <a:spcPts val="0"/>
                </a:spcBef>
                <a:spcAft>
                  <a:spcPts val="0"/>
                </a:spcAft>
                <a:defRPr/>
              </a:pPr>
              <a:r>
                <a:rPr lang="en-US" altLang="zh-CN" b="0" kern="0" dirty="0">
                  <a:solidFill>
                    <a:sysClr val="windowText" lastClr="000000"/>
                  </a:solidFill>
                  <a:latin typeface="Calibri" pitchFamily="34" charset="0"/>
                </a:rPr>
                <a:t>  6</a:t>
              </a:r>
              <a:endParaRPr lang="zh-CN" altLang="en-US" b="0" kern="0" dirty="0">
                <a:solidFill>
                  <a:sysClr val="windowText" lastClr="000000"/>
                </a:solidFill>
                <a:latin typeface="Calibri" pitchFamily="34" charset="0"/>
              </a:endParaRPr>
            </a:p>
          </p:txBody>
        </p:sp>
        <p:sp>
          <p:nvSpPr>
            <p:cNvPr id="11" name="Text Box 11"/>
            <p:cNvSpPr txBox="1">
              <a:spLocks noChangeArrowheads="1"/>
            </p:cNvSpPr>
            <p:nvPr/>
          </p:nvSpPr>
          <p:spPr bwMode="gray">
            <a:xfrm>
              <a:off x="1680" y="1959"/>
              <a:ext cx="2592" cy="174"/>
            </a:xfrm>
            <a:prstGeom prst="rect">
              <a:avLst/>
            </a:prstGeom>
            <a:noFill/>
            <a:ln w="9525" algn="ctr">
              <a:noFill/>
              <a:miter lim="800000"/>
              <a:headEnd/>
              <a:tailEnd/>
            </a:ln>
          </p:spPr>
          <p:txBody>
            <a:bodyPr wrap="square">
              <a:spAutoFit/>
            </a:bodyPr>
            <a:lstStyle/>
            <a:p>
              <a:pPr fontAlgn="auto">
                <a:spcBef>
                  <a:spcPts val="0"/>
                </a:spcBef>
                <a:spcAft>
                  <a:spcPts val="0"/>
                </a:spcAft>
                <a:defRPr/>
              </a:pPr>
              <a:r>
                <a:rPr lang="zh-CN" altLang="en-US" sz="2400" kern="0" dirty="0">
                  <a:solidFill>
                    <a:srgbClr val="000000"/>
                  </a:solidFill>
                  <a:latin typeface="Calibri" pitchFamily="34" charset="0"/>
                </a:rPr>
                <a:t>住院理赔</a:t>
              </a:r>
              <a:r>
                <a:rPr lang="en-US" altLang="zh-CN" sz="2400" kern="0" dirty="0">
                  <a:solidFill>
                    <a:srgbClr val="000000"/>
                  </a:solidFill>
                  <a:latin typeface="Calibri" pitchFamily="34" charset="0"/>
                </a:rPr>
                <a:t>——</a:t>
              </a:r>
              <a:r>
                <a:rPr lang="zh-CN" altLang="en-US" sz="2400" kern="0" dirty="0">
                  <a:solidFill>
                    <a:srgbClr val="000000"/>
                  </a:solidFill>
                  <a:latin typeface="Calibri" pitchFamily="34" charset="0"/>
                </a:rPr>
                <a:t>修改、删除理赔单</a:t>
              </a:r>
              <a:endParaRPr lang="en-US" altLang="zh-CN" sz="2400" kern="0" dirty="0">
                <a:solidFill>
                  <a:srgbClr val="000000"/>
                </a:solidFill>
                <a:latin typeface="Calibri" pitchFamily="34" charset="0"/>
              </a:endParaRPr>
            </a:p>
          </p:txBody>
        </p:sp>
        <p:sp>
          <p:nvSpPr>
            <p:cNvPr id="12" name="Text Box 12"/>
            <p:cNvSpPr txBox="1">
              <a:spLocks noChangeArrowheads="1"/>
            </p:cNvSpPr>
            <p:nvPr/>
          </p:nvSpPr>
          <p:spPr bwMode="gray">
            <a:xfrm>
              <a:off x="1261" y="1959"/>
              <a:ext cx="224" cy="174"/>
            </a:xfrm>
            <a:prstGeom prst="rect">
              <a:avLst/>
            </a:prstGeom>
            <a:noFill/>
            <a:ln w="9525" algn="ctr">
              <a:noFill/>
              <a:miter lim="800000"/>
              <a:headEnd/>
              <a:tailEnd/>
            </a:ln>
          </p:spPr>
          <p:txBody>
            <a:bodyPr wrap="square">
              <a:spAutoFit/>
            </a:bodyPr>
            <a:lstStyle/>
            <a:p>
              <a:pPr algn="ctr" fontAlgn="auto">
                <a:spcBef>
                  <a:spcPts val="0"/>
                </a:spcBef>
                <a:spcAft>
                  <a:spcPts val="0"/>
                </a:spcAft>
                <a:defRPr/>
              </a:pPr>
              <a:endParaRPr lang="en-US" altLang="zh-CN" sz="2400" b="0" kern="0" dirty="0">
                <a:solidFill>
                  <a:sysClr val="window" lastClr="FFFFFF"/>
                </a:solidFill>
                <a:latin typeface="Calibri" pitchFamily="34" charset="0"/>
              </a:endParaRPr>
            </a:p>
          </p:txBody>
        </p:sp>
      </p:grpSp>
    </p:spTree>
  </p:cSld>
  <p:clrMapOvr>
    <a:masterClrMapping/>
  </p:clrMapOvr>
  <p:transition>
    <p:strips/>
  </p:transition>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2"/>
          <p:cNvPicPr>
            <a:picLocks noChangeAspect="1" noChangeArrowheads="1"/>
          </p:cNvPicPr>
          <p:nvPr/>
        </p:nvPicPr>
        <p:blipFill>
          <a:blip r:embed="rId2" cstate="print"/>
          <a:srcRect/>
          <a:stretch>
            <a:fillRect/>
          </a:stretch>
        </p:blipFill>
        <p:spPr bwMode="auto">
          <a:xfrm>
            <a:off x="0" y="857232"/>
            <a:ext cx="9144000" cy="5715040"/>
          </a:xfrm>
          <a:prstGeom prst="rect">
            <a:avLst/>
          </a:prstGeom>
          <a:noFill/>
          <a:ln w="9525">
            <a:noFill/>
            <a:miter lim="800000"/>
            <a:headEnd/>
            <a:tailEnd/>
          </a:ln>
          <a:effectLst/>
        </p:spPr>
      </p:pic>
      <p:sp>
        <p:nvSpPr>
          <p:cNvPr id="81923" name="标题 1"/>
          <p:cNvSpPr>
            <a:spLocks noGrp="1"/>
          </p:cNvSpPr>
          <p:nvPr>
            <p:ph type="title"/>
          </p:nvPr>
        </p:nvSpPr>
        <p:spPr/>
        <p:txBody>
          <a:bodyPr/>
          <a:lstStyle/>
          <a:p>
            <a:r>
              <a:rPr lang="en-US" altLang="zh-CN" dirty="0">
                <a:latin typeface="宋体" pitchFamily="2" charset="-122"/>
                <a:ea typeface="宋体" pitchFamily="2" charset="-122"/>
              </a:rPr>
              <a:t>6.</a:t>
            </a:r>
            <a:r>
              <a:rPr lang="zh-CN" altLang="en-US" dirty="0">
                <a:latin typeface="宋体" pitchFamily="2" charset="-122"/>
                <a:ea typeface="宋体" pitchFamily="2" charset="-122"/>
              </a:rPr>
              <a:t>住院理赔</a:t>
            </a:r>
            <a:r>
              <a:rPr lang="en-US" altLang="zh-CN" dirty="0">
                <a:latin typeface="宋体" pitchFamily="2" charset="-122"/>
                <a:ea typeface="宋体" pitchFamily="2" charset="-122"/>
              </a:rPr>
              <a:t>——</a:t>
            </a:r>
            <a:r>
              <a:rPr lang="zh-CN" altLang="en-US" dirty="0">
                <a:latin typeface="宋体" pitchFamily="2" charset="-122"/>
                <a:ea typeface="宋体" pitchFamily="2" charset="-122"/>
              </a:rPr>
              <a:t>修改、删除理赔单</a:t>
            </a:r>
          </a:p>
        </p:txBody>
      </p:sp>
      <p:sp>
        <p:nvSpPr>
          <p:cNvPr id="4" name="日期占位符 3"/>
          <p:cNvSpPr>
            <a:spLocks noGrp="1"/>
          </p:cNvSpPr>
          <p:nvPr>
            <p:ph type="dt" sz="quarter" idx="10"/>
          </p:nvPr>
        </p:nvSpPr>
        <p:spPr/>
        <p:txBody>
          <a:bodyPr/>
          <a:lstStyle/>
          <a:p>
            <a:pPr>
              <a:defRPr/>
            </a:pPr>
            <a:r>
              <a:rPr lang="en-US" altLang="zh-CN" dirty="0"/>
              <a:t>www.bjzghzbx.com                                                                                                                                                                      </a:t>
            </a:r>
            <a:fld id="{C74ADF52-8066-4179-AD1E-0A2CB87D2B0A}" type="slidenum">
              <a:rPr lang="zh-CN" altLang="en-US" smtClean="0"/>
              <a:pPr>
                <a:defRPr/>
              </a:pPr>
              <a:t>104</a:t>
            </a:fld>
            <a:endParaRPr lang="en-US" altLang="zh-CN" dirty="0"/>
          </a:p>
        </p:txBody>
      </p:sp>
      <p:sp>
        <p:nvSpPr>
          <p:cNvPr id="7" name="圆角矩形标注 4"/>
          <p:cNvSpPr>
            <a:spLocks noChangeArrowheads="1"/>
          </p:cNvSpPr>
          <p:nvPr/>
        </p:nvSpPr>
        <p:spPr bwMode="auto">
          <a:xfrm>
            <a:off x="4139952" y="1124744"/>
            <a:ext cx="2448271" cy="1008111"/>
          </a:xfrm>
          <a:prstGeom prst="wedgeRectCallout">
            <a:avLst>
              <a:gd name="adj1" fmla="val -87421"/>
              <a:gd name="adj2" fmla="val -13728"/>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a:solidFill>
                  <a:schemeClr val="tx2">
                    <a:lumMod val="95000"/>
                    <a:lumOff val="5000"/>
                  </a:schemeClr>
                </a:solidFill>
                <a:latin typeface="华文中宋" pitchFamily="2" charset="-122"/>
                <a:ea typeface="华文中宋" pitchFamily="2" charset="-122"/>
              </a:rPr>
              <a:t>1.</a:t>
            </a:r>
            <a:r>
              <a:rPr lang="zh-CN" altLang="en-US" sz="2400" b="0" dirty="0">
                <a:solidFill>
                  <a:schemeClr val="tx2">
                    <a:lumMod val="95000"/>
                    <a:lumOff val="5000"/>
                  </a:schemeClr>
                </a:solidFill>
                <a:latin typeface="华文中宋" pitchFamily="2" charset="-122"/>
                <a:ea typeface="华文中宋" pitchFamily="2" charset="-122"/>
              </a:rPr>
              <a:t>点击</a:t>
            </a:r>
            <a:r>
              <a:rPr lang="zh-CN" altLang="en-US" sz="2400" b="0" dirty="0">
                <a:solidFill>
                  <a:schemeClr val="accent4">
                    <a:lumMod val="60000"/>
                    <a:lumOff val="40000"/>
                  </a:schemeClr>
                </a:solidFill>
                <a:latin typeface="华文中宋" pitchFamily="2" charset="-122"/>
                <a:ea typeface="华文中宋" pitchFamily="2" charset="-122"/>
              </a:rPr>
              <a:t>理赔</a:t>
            </a:r>
            <a:r>
              <a:rPr lang="zh-CN" altLang="en-US" sz="2400" b="0" dirty="0">
                <a:solidFill>
                  <a:schemeClr val="tx1">
                    <a:lumMod val="60000"/>
                    <a:lumOff val="40000"/>
                  </a:schemeClr>
                </a:solidFill>
                <a:latin typeface="华文中宋" pitchFamily="2" charset="-122"/>
                <a:ea typeface="华文中宋" pitchFamily="2" charset="-122"/>
              </a:rPr>
              <a:t>管理</a:t>
            </a:r>
            <a:r>
              <a:rPr lang="zh-CN" altLang="en-US" sz="2400" b="0" dirty="0">
                <a:solidFill>
                  <a:schemeClr val="tx2">
                    <a:lumMod val="95000"/>
                    <a:lumOff val="5000"/>
                  </a:schemeClr>
                </a:solidFill>
                <a:latin typeface="华文中宋" pitchFamily="2" charset="-122"/>
                <a:ea typeface="华文中宋" pitchFamily="2" charset="-122"/>
              </a:rPr>
              <a:t>菜单</a:t>
            </a:r>
          </a:p>
        </p:txBody>
      </p:sp>
      <p:sp>
        <p:nvSpPr>
          <p:cNvPr id="8" name="圆角矩形标注 4"/>
          <p:cNvSpPr>
            <a:spLocks noChangeArrowheads="1"/>
          </p:cNvSpPr>
          <p:nvPr/>
        </p:nvSpPr>
        <p:spPr bwMode="auto">
          <a:xfrm>
            <a:off x="3347864" y="2564904"/>
            <a:ext cx="2592288" cy="714379"/>
          </a:xfrm>
          <a:prstGeom prst="wedgeRectCallout">
            <a:avLst>
              <a:gd name="adj1" fmla="val -41302"/>
              <a:gd name="adj2" fmla="val -162958"/>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a:solidFill>
                  <a:schemeClr val="tx2">
                    <a:lumMod val="95000"/>
                    <a:lumOff val="5000"/>
                  </a:schemeClr>
                </a:solidFill>
                <a:latin typeface="华文中宋" pitchFamily="2" charset="-122"/>
                <a:ea typeface="华文中宋" pitchFamily="2" charset="-122"/>
              </a:rPr>
              <a:t>2.</a:t>
            </a:r>
            <a:r>
              <a:rPr lang="zh-CN" altLang="en-US" sz="2400" b="0" dirty="0">
                <a:solidFill>
                  <a:schemeClr val="tx2">
                    <a:lumMod val="95000"/>
                    <a:lumOff val="5000"/>
                  </a:schemeClr>
                </a:solidFill>
                <a:latin typeface="华文中宋" pitchFamily="2" charset="-122"/>
                <a:ea typeface="华文中宋" pitchFamily="2" charset="-122"/>
              </a:rPr>
              <a:t>点击</a:t>
            </a:r>
            <a:r>
              <a:rPr lang="zh-CN" altLang="en-US" sz="2400" b="0" dirty="0">
                <a:solidFill>
                  <a:schemeClr val="accent4">
                    <a:lumMod val="60000"/>
                    <a:lumOff val="40000"/>
                  </a:schemeClr>
                </a:solidFill>
                <a:latin typeface="华文中宋" pitchFamily="2" charset="-122"/>
                <a:ea typeface="华文中宋" pitchFamily="2" charset="-122"/>
              </a:rPr>
              <a:t>住院理赔</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2"/>
          <p:cNvPicPr>
            <a:picLocks noChangeAspect="1" noChangeArrowheads="1"/>
          </p:cNvPicPr>
          <p:nvPr/>
        </p:nvPicPr>
        <p:blipFill>
          <a:blip r:embed="rId2"/>
          <a:srcRect/>
          <a:stretch>
            <a:fillRect/>
          </a:stretch>
        </p:blipFill>
        <p:spPr bwMode="auto">
          <a:xfrm>
            <a:off x="0" y="857232"/>
            <a:ext cx="9144000" cy="3643338"/>
          </a:xfrm>
          <a:prstGeom prst="rect">
            <a:avLst/>
          </a:prstGeom>
          <a:noFill/>
          <a:ln w="9525">
            <a:noFill/>
            <a:miter lim="800000"/>
            <a:headEnd/>
            <a:tailEnd/>
          </a:ln>
          <a:effectLst/>
        </p:spPr>
      </p:pic>
      <p:sp>
        <p:nvSpPr>
          <p:cNvPr id="10" name="矩形 9"/>
          <p:cNvSpPr/>
          <p:nvPr/>
        </p:nvSpPr>
        <p:spPr bwMode="auto">
          <a:xfrm>
            <a:off x="357158" y="1928802"/>
            <a:ext cx="7643866" cy="1080690"/>
          </a:xfrm>
          <a:prstGeom prst="rect">
            <a:avLst/>
          </a:prstGeom>
          <a:noFill/>
          <a:ln w="28575" cap="flat" cmpd="sng" algn="ctr">
            <a:solidFill>
              <a:srgbClr val="FF0000"/>
            </a:solidFill>
            <a:prstDash val="solid"/>
            <a:round/>
            <a:headEnd type="none" w="med" len="med"/>
            <a:tailEnd type="none" w="med" len="med"/>
          </a:ln>
          <a:effectLst>
            <a:outerShdw blurRad="50800" dist="38100" dir="5400000" algn="t" rotWithShape="0">
              <a:prstClr val="black">
                <a:alpha val="40000"/>
              </a:prstClr>
            </a:outerShdw>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1" i="0" u="none" strike="noStrike" cap="none" normalizeH="0" baseline="0">
              <a:ln>
                <a:noFill/>
              </a:ln>
              <a:solidFill>
                <a:schemeClr val="hlink"/>
              </a:solidFill>
              <a:effectLst/>
              <a:latin typeface="Arial" charset="0"/>
            </a:endParaRPr>
          </a:p>
        </p:txBody>
      </p:sp>
      <p:sp>
        <p:nvSpPr>
          <p:cNvPr id="86018" name="标题 1"/>
          <p:cNvSpPr>
            <a:spLocks noGrp="1"/>
          </p:cNvSpPr>
          <p:nvPr>
            <p:ph type="title"/>
          </p:nvPr>
        </p:nvSpPr>
        <p:spPr/>
        <p:txBody>
          <a:bodyPr/>
          <a:lstStyle/>
          <a:p>
            <a:r>
              <a:rPr lang="en-US" altLang="zh-CN" dirty="0">
                <a:latin typeface="宋体" pitchFamily="2" charset="-122"/>
                <a:ea typeface="宋体" pitchFamily="2" charset="-122"/>
              </a:rPr>
              <a:t>6.</a:t>
            </a:r>
            <a:r>
              <a:rPr lang="zh-CN" altLang="en-US" dirty="0">
                <a:latin typeface="宋体" pitchFamily="2" charset="-122"/>
                <a:ea typeface="宋体" pitchFamily="2" charset="-122"/>
              </a:rPr>
              <a:t>住院理赔</a:t>
            </a:r>
            <a:r>
              <a:rPr lang="en-US" altLang="zh-CN" dirty="0">
                <a:latin typeface="宋体" pitchFamily="2" charset="-122"/>
                <a:ea typeface="宋体" pitchFamily="2" charset="-122"/>
              </a:rPr>
              <a:t>——</a:t>
            </a:r>
            <a:r>
              <a:rPr lang="zh-CN" altLang="en-US" dirty="0">
                <a:latin typeface="宋体" pitchFamily="2" charset="-122"/>
                <a:ea typeface="宋体" pitchFamily="2" charset="-122"/>
              </a:rPr>
              <a:t>修改、删除理赔单</a:t>
            </a:r>
            <a:endParaRPr lang="zh-CN" altLang="en-US" dirty="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a:t>www.bjzghzbx.com                                                                                                                                                                      </a:t>
            </a:r>
            <a:fld id="{F71BED19-3346-43B5-A99C-1002484BC751}" type="slidenum">
              <a:rPr lang="zh-CN" altLang="en-US" smtClean="0"/>
              <a:pPr>
                <a:defRPr/>
              </a:pPr>
              <a:t>105</a:t>
            </a:fld>
            <a:endParaRPr lang="en-US" altLang="zh-CN" dirty="0"/>
          </a:p>
        </p:txBody>
      </p:sp>
      <p:sp>
        <p:nvSpPr>
          <p:cNvPr id="6" name="矩形标注 5"/>
          <p:cNvSpPr>
            <a:spLocks noChangeArrowheads="1"/>
          </p:cNvSpPr>
          <p:nvPr/>
        </p:nvSpPr>
        <p:spPr bwMode="auto">
          <a:xfrm>
            <a:off x="5643570" y="3214686"/>
            <a:ext cx="3143250" cy="1857375"/>
          </a:xfrm>
          <a:prstGeom prst="wedgeRectCallout">
            <a:avLst>
              <a:gd name="adj1" fmla="val -49924"/>
              <a:gd name="adj2" fmla="val -71346"/>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a:solidFill>
                  <a:schemeClr val="tx2">
                    <a:lumMod val="95000"/>
                    <a:lumOff val="5000"/>
                  </a:schemeClr>
                </a:solidFill>
                <a:latin typeface="华文中宋" pitchFamily="2" charset="-122"/>
                <a:ea typeface="华文中宋" pitchFamily="2" charset="-122"/>
              </a:rPr>
              <a:t>1.</a:t>
            </a:r>
            <a:r>
              <a:rPr lang="zh-CN" altLang="en-US" sz="2400" b="0" dirty="0">
                <a:solidFill>
                  <a:schemeClr val="tx2">
                    <a:lumMod val="95000"/>
                    <a:lumOff val="5000"/>
                  </a:schemeClr>
                </a:solidFill>
                <a:latin typeface="华文中宋" pitchFamily="2" charset="-122"/>
                <a:ea typeface="华文中宋" pitchFamily="2" charset="-122"/>
              </a:rPr>
              <a:t>输入条件搜索住院理赔单，其中选择状态、产品类别与产品名称必选</a:t>
            </a:r>
          </a:p>
        </p:txBody>
      </p:sp>
      <p:sp>
        <p:nvSpPr>
          <p:cNvPr id="8" name="矩形标注 7"/>
          <p:cNvSpPr>
            <a:spLocks noChangeArrowheads="1"/>
          </p:cNvSpPr>
          <p:nvPr/>
        </p:nvSpPr>
        <p:spPr bwMode="auto">
          <a:xfrm>
            <a:off x="2143108" y="928670"/>
            <a:ext cx="2643187" cy="642937"/>
          </a:xfrm>
          <a:prstGeom prst="wedgeRectCallout">
            <a:avLst>
              <a:gd name="adj1" fmla="val -40552"/>
              <a:gd name="adj2" fmla="val 86549"/>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a:solidFill>
                  <a:schemeClr val="tx2">
                    <a:lumMod val="95000"/>
                    <a:lumOff val="5000"/>
                  </a:schemeClr>
                </a:solidFill>
                <a:latin typeface="华文中宋" pitchFamily="2" charset="-122"/>
                <a:ea typeface="华文中宋" pitchFamily="2" charset="-122"/>
              </a:rPr>
              <a:t>2.</a:t>
            </a:r>
            <a:r>
              <a:rPr lang="zh-CN" altLang="en-US" sz="2400" b="0" dirty="0">
                <a:solidFill>
                  <a:schemeClr val="tx2">
                    <a:lumMod val="95000"/>
                    <a:lumOff val="5000"/>
                  </a:schemeClr>
                </a:solidFill>
                <a:latin typeface="华文中宋" pitchFamily="2" charset="-122"/>
                <a:ea typeface="华文中宋" pitchFamily="2" charset="-122"/>
              </a:rPr>
              <a:t>点击</a:t>
            </a:r>
            <a:r>
              <a:rPr lang="zh-CN" altLang="en-US" sz="2400" b="0" dirty="0">
                <a:solidFill>
                  <a:schemeClr val="accent4">
                    <a:lumMod val="60000"/>
                    <a:lumOff val="40000"/>
                  </a:schemeClr>
                </a:solidFill>
                <a:latin typeface="华文中宋" pitchFamily="2" charset="-122"/>
                <a:ea typeface="华文中宋" pitchFamily="2" charset="-122"/>
              </a:rPr>
              <a:t>搜索</a:t>
            </a:r>
            <a:r>
              <a:rPr lang="zh-CN" altLang="en-US" sz="2400" b="0" dirty="0">
                <a:solidFill>
                  <a:schemeClr val="tx2">
                    <a:lumMod val="95000"/>
                    <a:lumOff val="5000"/>
                  </a:schemeClr>
                </a:solidFill>
                <a:latin typeface="华文中宋" pitchFamily="2" charset="-122"/>
                <a:ea typeface="华文中宋" pitchFamily="2" charset="-122"/>
              </a:rPr>
              <a:t>按钮</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dissolve">
                                      <p:cBhvr>
                                        <p:cTn id="7" dur="500"/>
                                        <p:tgtEl>
                                          <p:spTgt spid="10"/>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blinds(horizontal)">
                                      <p:cBhvr>
                                        <p:cTn id="10" dur="5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blinds(horizontal)">
                                      <p:cBhvr>
                                        <p:cTn id="1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6" grpId="0" animBg="1"/>
      <p:bldP spid="8" grpId="0" animBg="1"/>
    </p:bld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a:srcRect/>
          <a:stretch>
            <a:fillRect/>
          </a:stretch>
        </p:blipFill>
        <p:spPr bwMode="auto">
          <a:xfrm>
            <a:off x="0" y="857232"/>
            <a:ext cx="9144000" cy="3643338"/>
          </a:xfrm>
          <a:prstGeom prst="rect">
            <a:avLst/>
          </a:prstGeom>
          <a:noFill/>
          <a:ln w="9525">
            <a:noFill/>
            <a:miter lim="800000"/>
            <a:headEnd/>
            <a:tailEnd/>
          </a:ln>
          <a:effectLst/>
        </p:spPr>
      </p:pic>
      <p:sp>
        <p:nvSpPr>
          <p:cNvPr id="86018" name="标题 1"/>
          <p:cNvSpPr>
            <a:spLocks noGrp="1"/>
          </p:cNvSpPr>
          <p:nvPr>
            <p:ph type="title"/>
          </p:nvPr>
        </p:nvSpPr>
        <p:spPr/>
        <p:txBody>
          <a:bodyPr/>
          <a:lstStyle/>
          <a:p>
            <a:r>
              <a:rPr lang="en-US" altLang="zh-CN" dirty="0">
                <a:latin typeface="宋体" pitchFamily="2" charset="-122"/>
                <a:ea typeface="宋体" pitchFamily="2" charset="-122"/>
              </a:rPr>
              <a:t>6.</a:t>
            </a:r>
            <a:r>
              <a:rPr lang="zh-CN" altLang="en-US" dirty="0">
                <a:latin typeface="宋体" pitchFamily="2" charset="-122"/>
                <a:ea typeface="宋体" pitchFamily="2" charset="-122"/>
              </a:rPr>
              <a:t>住院理赔</a:t>
            </a:r>
            <a:r>
              <a:rPr lang="en-US" altLang="zh-CN" dirty="0">
                <a:latin typeface="宋体" pitchFamily="2" charset="-122"/>
                <a:ea typeface="宋体" pitchFamily="2" charset="-122"/>
              </a:rPr>
              <a:t>——</a:t>
            </a:r>
            <a:r>
              <a:rPr lang="zh-CN" altLang="en-US" dirty="0">
                <a:latin typeface="宋体" pitchFamily="2" charset="-122"/>
                <a:ea typeface="宋体" pitchFamily="2" charset="-122"/>
              </a:rPr>
              <a:t>修改、删除理赔单</a:t>
            </a:r>
            <a:endParaRPr lang="zh-CN" altLang="en-US" dirty="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a:t>www.bjzghzbx.com                                                                                                                                                                      </a:t>
            </a:r>
            <a:fld id="{F71BED19-3346-43B5-A99C-1002484BC751}" type="slidenum">
              <a:rPr lang="zh-CN" altLang="en-US" smtClean="0"/>
              <a:pPr>
                <a:defRPr/>
              </a:pPr>
              <a:t>106</a:t>
            </a:fld>
            <a:endParaRPr lang="en-US" altLang="zh-CN" dirty="0"/>
          </a:p>
        </p:txBody>
      </p:sp>
      <p:sp>
        <p:nvSpPr>
          <p:cNvPr id="6" name="矩形标注 5"/>
          <p:cNvSpPr>
            <a:spLocks noChangeArrowheads="1"/>
          </p:cNvSpPr>
          <p:nvPr/>
        </p:nvSpPr>
        <p:spPr bwMode="auto">
          <a:xfrm>
            <a:off x="928662" y="3857628"/>
            <a:ext cx="3024336" cy="1224136"/>
          </a:xfrm>
          <a:prstGeom prst="wedgeRectCallout">
            <a:avLst>
              <a:gd name="adj1" fmla="val -55519"/>
              <a:gd name="adj2" fmla="val -92103"/>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pPr algn="just"/>
            <a:r>
              <a:rPr lang="zh-CN" altLang="en-US" sz="2400" b="0" dirty="0">
                <a:solidFill>
                  <a:schemeClr val="tx2">
                    <a:lumMod val="95000"/>
                    <a:lumOff val="5000"/>
                  </a:schemeClr>
                </a:solidFill>
                <a:latin typeface="华文中宋" pitchFamily="2" charset="-122"/>
                <a:ea typeface="华文中宋" pitchFamily="2" charset="-122"/>
              </a:rPr>
              <a:t>点击查询结果中的</a:t>
            </a:r>
            <a:r>
              <a:rPr lang="zh-CN" altLang="en-US" sz="2400" b="0" dirty="0">
                <a:solidFill>
                  <a:schemeClr val="accent4">
                    <a:lumMod val="60000"/>
                    <a:lumOff val="40000"/>
                  </a:schemeClr>
                </a:solidFill>
                <a:latin typeface="华文中宋" pitchFamily="2" charset="-122"/>
                <a:ea typeface="华文中宋" pitchFamily="2" charset="-122"/>
              </a:rPr>
              <a:t>会员编号</a:t>
            </a:r>
            <a:r>
              <a:rPr lang="zh-CN" altLang="en-US" sz="2400" b="0" dirty="0">
                <a:solidFill>
                  <a:schemeClr val="tx2">
                    <a:lumMod val="95000"/>
                    <a:lumOff val="5000"/>
                  </a:schemeClr>
                </a:solidFill>
                <a:latin typeface="华文中宋" pitchFamily="2" charset="-122"/>
                <a:ea typeface="华文中宋" pitchFamily="2" charset="-122"/>
              </a:rPr>
              <a:t>进入修改、删除界面。</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2"/>
          <p:cNvPicPr>
            <a:picLocks noChangeAspect="1" noChangeArrowheads="1"/>
          </p:cNvPicPr>
          <p:nvPr/>
        </p:nvPicPr>
        <p:blipFill>
          <a:blip r:embed="rId2"/>
          <a:srcRect/>
          <a:stretch>
            <a:fillRect/>
          </a:stretch>
        </p:blipFill>
        <p:spPr bwMode="auto">
          <a:xfrm>
            <a:off x="0" y="857232"/>
            <a:ext cx="9144000" cy="3643338"/>
          </a:xfrm>
          <a:prstGeom prst="rect">
            <a:avLst/>
          </a:prstGeom>
          <a:noFill/>
          <a:ln w="9525">
            <a:noFill/>
            <a:miter lim="800000"/>
            <a:headEnd/>
            <a:tailEnd/>
          </a:ln>
          <a:effectLst/>
        </p:spPr>
      </p:pic>
      <p:pic>
        <p:nvPicPr>
          <p:cNvPr id="3077" name="Picture 5"/>
          <p:cNvPicPr>
            <a:picLocks noChangeAspect="1" noChangeArrowheads="1"/>
          </p:cNvPicPr>
          <p:nvPr/>
        </p:nvPicPr>
        <p:blipFill>
          <a:blip r:embed="rId3"/>
          <a:srcRect/>
          <a:stretch>
            <a:fillRect/>
          </a:stretch>
        </p:blipFill>
        <p:spPr bwMode="auto">
          <a:xfrm>
            <a:off x="1000100" y="1071546"/>
            <a:ext cx="7478522" cy="5286412"/>
          </a:xfrm>
          <a:prstGeom prst="rect">
            <a:avLst/>
          </a:prstGeom>
          <a:noFill/>
          <a:ln w="9525">
            <a:solidFill>
              <a:schemeClr val="bg2">
                <a:lumMod val="50000"/>
              </a:schemeClr>
            </a:solidFill>
            <a:miter lim="800000"/>
            <a:headEnd/>
            <a:tailEnd/>
          </a:ln>
          <a:effectLst>
            <a:outerShdw blurRad="50800" dist="38100" dir="5400000" algn="t" rotWithShape="0">
              <a:prstClr val="black">
                <a:alpha val="40000"/>
              </a:prstClr>
            </a:outerShdw>
          </a:effectLst>
        </p:spPr>
      </p:pic>
      <p:sp>
        <p:nvSpPr>
          <p:cNvPr id="10" name="矩形 9"/>
          <p:cNvSpPr/>
          <p:nvPr/>
        </p:nvSpPr>
        <p:spPr bwMode="auto">
          <a:xfrm>
            <a:off x="1785918" y="3143248"/>
            <a:ext cx="6357982" cy="571504"/>
          </a:xfrm>
          <a:prstGeom prst="rect">
            <a:avLst/>
          </a:prstGeom>
          <a:noFill/>
          <a:ln w="28575" cap="flat" cmpd="sng" algn="ctr">
            <a:solidFill>
              <a:srgbClr val="FF0000"/>
            </a:solidFill>
            <a:prstDash val="solid"/>
            <a:round/>
            <a:headEnd type="none" w="med" len="med"/>
            <a:tailEnd type="none" w="med" len="med"/>
          </a:ln>
          <a:effectLst>
            <a:outerShdw blurRad="50800" dist="38100" dir="5400000" algn="t" rotWithShape="0">
              <a:prstClr val="black">
                <a:alpha val="40000"/>
              </a:prstClr>
            </a:outerShdw>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1" i="0" u="none" strike="noStrike" cap="none" normalizeH="0" baseline="0">
              <a:ln>
                <a:noFill/>
              </a:ln>
              <a:solidFill>
                <a:schemeClr val="hlink"/>
              </a:solidFill>
              <a:effectLst/>
              <a:latin typeface="Arial" charset="0"/>
            </a:endParaRPr>
          </a:p>
        </p:txBody>
      </p:sp>
      <p:sp>
        <p:nvSpPr>
          <p:cNvPr id="88066" name="标题 1"/>
          <p:cNvSpPr>
            <a:spLocks noGrp="1"/>
          </p:cNvSpPr>
          <p:nvPr>
            <p:ph type="title"/>
          </p:nvPr>
        </p:nvSpPr>
        <p:spPr/>
        <p:txBody>
          <a:bodyPr/>
          <a:lstStyle/>
          <a:p>
            <a:r>
              <a:rPr lang="en-US" altLang="zh-CN" dirty="0">
                <a:latin typeface="宋体" pitchFamily="2" charset="-122"/>
                <a:ea typeface="宋体" pitchFamily="2" charset="-122"/>
              </a:rPr>
              <a:t>6.</a:t>
            </a:r>
            <a:r>
              <a:rPr lang="zh-CN" altLang="en-US" dirty="0">
                <a:latin typeface="宋体" pitchFamily="2" charset="-122"/>
                <a:ea typeface="宋体" pitchFamily="2" charset="-122"/>
              </a:rPr>
              <a:t>住院理赔</a:t>
            </a:r>
            <a:r>
              <a:rPr lang="en-US" altLang="zh-CN" dirty="0">
                <a:latin typeface="宋体" pitchFamily="2" charset="-122"/>
                <a:ea typeface="宋体" pitchFamily="2" charset="-122"/>
              </a:rPr>
              <a:t>——</a:t>
            </a:r>
            <a:r>
              <a:rPr lang="zh-CN" altLang="en-US" dirty="0">
                <a:latin typeface="宋体" pitchFamily="2" charset="-122"/>
                <a:ea typeface="宋体" pitchFamily="2" charset="-122"/>
              </a:rPr>
              <a:t>修改、删除理赔单</a:t>
            </a:r>
            <a:endParaRPr lang="zh-CN" altLang="en-US" dirty="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a:t>www.bjzghzbx.com                                                                                                                                                                      </a:t>
            </a:r>
            <a:fld id="{BA2D9DFF-DE4E-4B28-AF44-8770A8952107}" type="slidenum">
              <a:rPr lang="zh-CN" altLang="en-US" smtClean="0"/>
              <a:pPr>
                <a:defRPr/>
              </a:pPr>
              <a:t>107</a:t>
            </a:fld>
            <a:endParaRPr lang="en-US" altLang="zh-CN" dirty="0"/>
          </a:p>
        </p:txBody>
      </p:sp>
      <p:sp>
        <p:nvSpPr>
          <p:cNvPr id="6" name="矩形标注 5"/>
          <p:cNvSpPr>
            <a:spLocks noChangeArrowheads="1"/>
          </p:cNvSpPr>
          <p:nvPr/>
        </p:nvSpPr>
        <p:spPr bwMode="auto">
          <a:xfrm>
            <a:off x="5857884" y="1357298"/>
            <a:ext cx="3000375" cy="1428750"/>
          </a:xfrm>
          <a:prstGeom prst="wedgeRectCallout">
            <a:avLst>
              <a:gd name="adj1" fmla="val -41187"/>
              <a:gd name="adj2" fmla="val 86872"/>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zh-CN" altLang="en-US" sz="2400" b="0" dirty="0">
                <a:solidFill>
                  <a:schemeClr val="tx2">
                    <a:lumMod val="95000"/>
                    <a:lumOff val="5000"/>
                  </a:schemeClr>
                </a:solidFill>
                <a:latin typeface="华文中宋" pitchFamily="2" charset="-122"/>
                <a:ea typeface="华文中宋" pitchFamily="2" charset="-122"/>
              </a:rPr>
              <a:t>可以填写</a:t>
            </a:r>
            <a:r>
              <a:rPr lang="zh-CN" altLang="en-US" sz="2400" b="0" dirty="0">
                <a:solidFill>
                  <a:schemeClr val="accent4">
                    <a:lumMod val="60000"/>
                    <a:lumOff val="40000"/>
                  </a:schemeClr>
                </a:solidFill>
                <a:latin typeface="华文中宋" pitchFamily="2" charset="-122"/>
                <a:ea typeface="华文中宋" pitchFamily="2" charset="-122"/>
              </a:rPr>
              <a:t>特别标注</a:t>
            </a:r>
            <a:r>
              <a:rPr lang="zh-CN" altLang="en-US" sz="2400" b="0" dirty="0">
                <a:solidFill>
                  <a:schemeClr val="tx2">
                    <a:lumMod val="95000"/>
                    <a:lumOff val="5000"/>
                  </a:schemeClr>
                </a:solidFill>
                <a:latin typeface="华文中宋" pitchFamily="2" charset="-122"/>
                <a:ea typeface="华文中宋" pitchFamily="2" charset="-122"/>
              </a:rPr>
              <a:t>、</a:t>
            </a:r>
            <a:r>
              <a:rPr lang="zh-CN" altLang="en-US" sz="2400" b="0" dirty="0">
                <a:solidFill>
                  <a:schemeClr val="accent4">
                    <a:lumMod val="60000"/>
                    <a:lumOff val="40000"/>
                  </a:schemeClr>
                </a:solidFill>
                <a:latin typeface="华文中宋" pitchFamily="2" charset="-122"/>
                <a:ea typeface="华文中宋" pitchFamily="2" charset="-122"/>
              </a:rPr>
              <a:t>住院原因、医院级别</a:t>
            </a:r>
            <a:r>
              <a:rPr lang="zh-CN" altLang="en-US" sz="2400" b="0" dirty="0">
                <a:solidFill>
                  <a:schemeClr val="tx2">
                    <a:lumMod val="95000"/>
                    <a:lumOff val="5000"/>
                  </a:schemeClr>
                </a:solidFill>
                <a:latin typeface="华文中宋" pitchFamily="2" charset="-122"/>
                <a:ea typeface="华文中宋" pitchFamily="2" charset="-122"/>
              </a:rPr>
              <a:t>与</a:t>
            </a:r>
            <a:r>
              <a:rPr lang="zh-CN" altLang="en-US" sz="2400" b="0" dirty="0">
                <a:solidFill>
                  <a:schemeClr val="accent4">
                    <a:lumMod val="60000"/>
                    <a:lumOff val="40000"/>
                  </a:schemeClr>
                </a:solidFill>
                <a:latin typeface="华文中宋" pitchFamily="2" charset="-122"/>
                <a:ea typeface="华文中宋" pitchFamily="2" charset="-122"/>
              </a:rPr>
              <a:t>其他诊断</a:t>
            </a:r>
            <a:r>
              <a:rPr lang="zh-CN" altLang="en-US" sz="2400" b="0" dirty="0">
                <a:solidFill>
                  <a:schemeClr val="tx2">
                    <a:lumMod val="95000"/>
                    <a:lumOff val="5000"/>
                  </a:schemeClr>
                </a:solidFill>
                <a:latin typeface="华文中宋" pitchFamily="2" charset="-122"/>
                <a:ea typeface="华文中宋" pitchFamily="2" charset="-122"/>
              </a:rPr>
              <a:t>等。</a:t>
            </a:r>
          </a:p>
        </p:txBody>
      </p:sp>
      <p:sp>
        <p:nvSpPr>
          <p:cNvPr id="8" name="矩形标注 7"/>
          <p:cNvSpPr>
            <a:spLocks noChangeArrowheads="1"/>
          </p:cNvSpPr>
          <p:nvPr/>
        </p:nvSpPr>
        <p:spPr bwMode="auto">
          <a:xfrm>
            <a:off x="2555776" y="4581128"/>
            <a:ext cx="3357563" cy="869796"/>
          </a:xfrm>
          <a:prstGeom prst="wedgeRectCallout">
            <a:avLst>
              <a:gd name="adj1" fmla="val 63568"/>
              <a:gd name="adj2" fmla="val 73614"/>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zh-CN" altLang="en-US" sz="2400" b="0" dirty="0">
                <a:solidFill>
                  <a:schemeClr val="tx2">
                    <a:lumMod val="95000"/>
                    <a:lumOff val="5000"/>
                  </a:schemeClr>
                </a:solidFill>
                <a:latin typeface="华文中宋" pitchFamily="2" charset="-122"/>
                <a:ea typeface="华文中宋" pitchFamily="2" charset="-122"/>
              </a:rPr>
              <a:t>点击</a:t>
            </a:r>
            <a:r>
              <a:rPr lang="zh-CN" altLang="en-US" sz="2400" b="0" dirty="0">
                <a:solidFill>
                  <a:schemeClr val="accent4">
                    <a:lumMod val="60000"/>
                    <a:lumOff val="40000"/>
                  </a:schemeClr>
                </a:solidFill>
                <a:latin typeface="华文中宋" pitchFamily="2" charset="-122"/>
                <a:ea typeface="华文中宋" pitchFamily="2" charset="-122"/>
              </a:rPr>
              <a:t>保存</a:t>
            </a:r>
            <a:r>
              <a:rPr lang="zh-CN" altLang="en-US" sz="2400" b="0" dirty="0">
                <a:solidFill>
                  <a:schemeClr val="tx2">
                    <a:lumMod val="95000"/>
                    <a:lumOff val="5000"/>
                  </a:schemeClr>
                </a:solidFill>
                <a:latin typeface="华文中宋" pitchFamily="2" charset="-122"/>
                <a:ea typeface="华文中宋" pitchFamily="2" charset="-122"/>
              </a:rPr>
              <a:t>按钮保存当前修改。</a:t>
            </a:r>
          </a:p>
        </p:txBody>
      </p:sp>
      <p:sp>
        <p:nvSpPr>
          <p:cNvPr id="9" name="Text Box 3"/>
          <p:cNvSpPr txBox="1">
            <a:spLocks noChangeArrowheads="1"/>
          </p:cNvSpPr>
          <p:nvPr/>
        </p:nvSpPr>
        <p:spPr bwMode="auto">
          <a:xfrm>
            <a:off x="251520" y="1484784"/>
            <a:ext cx="3960440" cy="1384995"/>
          </a:xfrm>
          <a:prstGeom prst="rect">
            <a:avLst/>
          </a:prstGeom>
          <a:ln>
            <a:headEnd/>
            <a:tailEnd/>
          </a:ln>
          <a:effectLst>
            <a:outerShdw blurRad="50800" dist="38100" dir="5400000" algn="t" rotWithShape="0">
              <a:prstClr val="black">
                <a:alpha val="40000"/>
              </a:prstClr>
            </a:outerShdw>
          </a:effectLst>
        </p:spPr>
        <p:style>
          <a:lnRef idx="1">
            <a:schemeClr val="accent4"/>
          </a:lnRef>
          <a:fillRef idx="2">
            <a:schemeClr val="accent4"/>
          </a:fillRef>
          <a:effectRef idx="1">
            <a:schemeClr val="accent4"/>
          </a:effectRef>
          <a:fontRef idx="minor">
            <a:schemeClr val="dk1"/>
          </a:fontRef>
        </p:style>
        <p:txBody>
          <a:bodyPr wrap="square">
            <a:spAutoFit/>
          </a:bodyPr>
          <a:lstStyle/>
          <a:p>
            <a:pPr lvl="0" algn="just" eaLnBrk="1" hangingPunct="1">
              <a:spcBef>
                <a:spcPct val="50000"/>
              </a:spcBef>
              <a:spcAft>
                <a:spcPts val="0"/>
              </a:spcAft>
              <a:defRPr/>
            </a:pPr>
            <a:r>
              <a:rPr kumimoji="0" lang="zh-CN" altLang="en-US" sz="28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说明</a:t>
            </a:r>
            <a:r>
              <a:rPr kumimoji="0" lang="zh-CN" altLang="en-US" sz="28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a:t>
            </a:r>
            <a:r>
              <a:rPr lang="zh-CN" altLang="en-US" sz="2800" b="0" dirty="0">
                <a:solidFill>
                  <a:schemeClr val="tx2">
                    <a:lumMod val="95000"/>
                    <a:lumOff val="5000"/>
                  </a:schemeClr>
                </a:solidFill>
                <a:latin typeface="华文中宋" pitchFamily="2" charset="-122"/>
                <a:ea typeface="华文中宋" pitchFamily="2" charset="-122"/>
              </a:rPr>
              <a:t>只可以修改、删除新建或打回状态的理赔信息</a:t>
            </a:r>
            <a:r>
              <a:rPr kumimoji="0" lang="zh-CN" altLang="en-US" sz="28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a:t>
            </a:r>
          </a:p>
        </p:txBody>
      </p:sp>
      <p:sp>
        <p:nvSpPr>
          <p:cNvPr id="13" name="矩形标注 12"/>
          <p:cNvSpPr>
            <a:spLocks noChangeArrowheads="1"/>
          </p:cNvSpPr>
          <p:nvPr/>
        </p:nvSpPr>
        <p:spPr bwMode="auto">
          <a:xfrm>
            <a:off x="3491880" y="4509120"/>
            <a:ext cx="3357563" cy="936104"/>
          </a:xfrm>
          <a:prstGeom prst="wedgeRectCallout">
            <a:avLst>
              <a:gd name="adj1" fmla="val 55018"/>
              <a:gd name="adj2" fmla="val 72440"/>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zh-CN" altLang="en-US" sz="2400" b="0" dirty="0">
                <a:solidFill>
                  <a:schemeClr val="tx2">
                    <a:lumMod val="95000"/>
                    <a:lumOff val="5000"/>
                  </a:schemeClr>
                </a:solidFill>
                <a:latin typeface="华文中宋" pitchFamily="2" charset="-122"/>
                <a:ea typeface="华文中宋" pitchFamily="2" charset="-122"/>
              </a:rPr>
              <a:t>点击</a:t>
            </a:r>
            <a:r>
              <a:rPr lang="zh-CN" altLang="en-US" sz="2400" b="0" dirty="0">
                <a:solidFill>
                  <a:schemeClr val="accent4">
                    <a:lumMod val="60000"/>
                    <a:lumOff val="40000"/>
                  </a:schemeClr>
                </a:solidFill>
                <a:latin typeface="华文中宋" pitchFamily="2" charset="-122"/>
                <a:ea typeface="华文中宋" pitchFamily="2" charset="-122"/>
              </a:rPr>
              <a:t>删除</a:t>
            </a:r>
            <a:r>
              <a:rPr lang="zh-CN" altLang="en-US" sz="2400" b="0" dirty="0">
                <a:solidFill>
                  <a:schemeClr val="tx2">
                    <a:lumMod val="95000"/>
                    <a:lumOff val="5000"/>
                  </a:schemeClr>
                </a:solidFill>
                <a:latin typeface="华文中宋" pitchFamily="2" charset="-122"/>
                <a:ea typeface="华文中宋" pitchFamily="2" charset="-122"/>
              </a:rPr>
              <a:t>按钮可删除理赔单。</a:t>
            </a:r>
          </a:p>
        </p:txBody>
      </p:sp>
      <p:sp>
        <p:nvSpPr>
          <p:cNvPr id="14" name="矩形 13"/>
          <p:cNvSpPr/>
          <p:nvPr/>
        </p:nvSpPr>
        <p:spPr bwMode="auto">
          <a:xfrm>
            <a:off x="5286380" y="2928934"/>
            <a:ext cx="1785950" cy="235742"/>
          </a:xfrm>
          <a:prstGeom prst="rect">
            <a:avLst/>
          </a:prstGeom>
          <a:noFill/>
          <a:ln w="28575" cap="flat" cmpd="sng" algn="ctr">
            <a:solidFill>
              <a:srgbClr val="FF0000"/>
            </a:solidFill>
            <a:prstDash val="solid"/>
            <a:round/>
            <a:headEnd type="none" w="med" len="med"/>
            <a:tailEnd type="none" w="med" len="med"/>
          </a:ln>
          <a:effectLst>
            <a:outerShdw blurRad="50800" dist="38100" dir="5400000" algn="t" rotWithShape="0">
              <a:prstClr val="black">
                <a:alpha val="40000"/>
              </a:prstClr>
            </a:outerShdw>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1" i="0" u="none" strike="noStrike" cap="none" normalizeH="0" baseline="0">
              <a:ln>
                <a:noFill/>
              </a:ln>
              <a:solidFill>
                <a:schemeClr val="hlink"/>
              </a:solidFill>
              <a:effectLst/>
              <a:latin typeface="Arial" charset="0"/>
            </a:endParaRPr>
          </a:p>
        </p:txBody>
      </p:sp>
      <p:sp>
        <p:nvSpPr>
          <p:cNvPr id="15" name="矩形标注 14"/>
          <p:cNvSpPr>
            <a:spLocks noChangeArrowheads="1"/>
          </p:cNvSpPr>
          <p:nvPr/>
        </p:nvSpPr>
        <p:spPr bwMode="auto">
          <a:xfrm>
            <a:off x="2500298" y="1285860"/>
            <a:ext cx="3240854" cy="1214446"/>
          </a:xfrm>
          <a:prstGeom prst="wedgeRectCallout">
            <a:avLst>
              <a:gd name="adj1" fmla="val 39849"/>
              <a:gd name="adj2" fmla="val 90499"/>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zh-CN" altLang="en-US" sz="2400" b="0" dirty="0">
                <a:solidFill>
                  <a:schemeClr val="tx2">
                    <a:lumMod val="95000"/>
                    <a:lumOff val="5000"/>
                  </a:schemeClr>
                </a:solidFill>
                <a:latin typeface="华文中宋" pitchFamily="2" charset="-122"/>
                <a:ea typeface="华文中宋" pitchFamily="2" charset="-122"/>
              </a:rPr>
              <a:t>如果有银行信息必须填写</a:t>
            </a:r>
            <a:r>
              <a:rPr lang="zh-CN" altLang="en-US" sz="2400" b="0" dirty="0">
                <a:solidFill>
                  <a:schemeClr val="accent4">
                    <a:lumMod val="60000"/>
                    <a:lumOff val="40000"/>
                  </a:schemeClr>
                </a:solidFill>
                <a:latin typeface="华文中宋" pitchFamily="2" charset="-122"/>
                <a:ea typeface="华文中宋" pitchFamily="2" charset="-122"/>
              </a:rPr>
              <a:t>移动电话</a:t>
            </a:r>
            <a:r>
              <a:rPr lang="zh-CN" altLang="en-US" sz="2400" b="0" dirty="0">
                <a:solidFill>
                  <a:schemeClr val="tx2">
                    <a:lumMod val="95000"/>
                    <a:lumOff val="5000"/>
                  </a:schemeClr>
                </a:solidFill>
                <a:latin typeface="华文中宋" pitchFamily="2" charset="-122"/>
                <a:ea typeface="华文中宋" pitchFamily="2" charset="-122"/>
              </a:rPr>
              <a:t>，否则无法上报。</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dissolve">
                                      <p:cBhvr>
                                        <p:cTn id="7" dur="500"/>
                                        <p:tgtEl>
                                          <p:spTgt spid="10"/>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blinds(horizontal)">
                                      <p:cBhvr>
                                        <p:cTn id="10" dur="5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1" nodeType="clickEffect">
                                  <p:stCondLst>
                                    <p:cond delay="0"/>
                                  </p:stCondLst>
                                  <p:childTnLst>
                                    <p:set>
                                      <p:cBhvr>
                                        <p:cTn id="14" dur="1" fill="hold">
                                          <p:stCondLst>
                                            <p:cond delay="0"/>
                                          </p:stCondLst>
                                        </p:cTn>
                                        <p:tgtEl>
                                          <p:spTgt spid="10"/>
                                        </p:tgtEl>
                                        <p:attrNameLst>
                                          <p:attrName>style.visibility</p:attrName>
                                        </p:attrNameLst>
                                      </p:cBhvr>
                                      <p:to>
                                        <p:strVal val="hidden"/>
                                      </p:to>
                                    </p:set>
                                  </p:childTnLst>
                                </p:cTn>
                              </p:par>
                              <p:par>
                                <p:cTn id="15" presetID="1" presetClass="exit" presetSubtype="0" fill="hold" grpId="1" nodeType="withEffect">
                                  <p:stCondLst>
                                    <p:cond delay="0"/>
                                  </p:stCondLst>
                                  <p:childTnLst>
                                    <p:set>
                                      <p:cBhvr>
                                        <p:cTn id="16" dur="1" fill="hold">
                                          <p:stCondLst>
                                            <p:cond delay="0"/>
                                          </p:stCondLst>
                                        </p:cTn>
                                        <p:tgtEl>
                                          <p:spTgt spid="6"/>
                                        </p:tgtEl>
                                        <p:attrNameLst>
                                          <p:attrName>style.visibility</p:attrName>
                                        </p:attrNameLst>
                                      </p:cBhvr>
                                      <p:to>
                                        <p:strVal val="hidden"/>
                                      </p:to>
                                    </p:set>
                                  </p:childTnLst>
                                </p:cTn>
                              </p:par>
                            </p:childTnLst>
                          </p:cTn>
                        </p:par>
                        <p:par>
                          <p:cTn id="17" fill="hold">
                            <p:stCondLst>
                              <p:cond delay="0"/>
                            </p:stCondLst>
                            <p:childTnLst>
                              <p:par>
                                <p:cTn id="18" presetID="9" presetClass="entr" presetSubtype="0" fill="hold" grpId="0" nodeType="after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dissolve">
                                      <p:cBhvr>
                                        <p:cTn id="20" dur="500"/>
                                        <p:tgtEl>
                                          <p:spTgt spid="14"/>
                                        </p:tgtEl>
                                      </p:cBhvr>
                                    </p:animEffect>
                                  </p:childTnLst>
                                </p:cTn>
                              </p:par>
                              <p:par>
                                <p:cTn id="21" presetID="3" presetClass="entr" presetSubtype="10" fill="hold" grpId="0" nodeType="with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blinds(horizontal)">
                                      <p:cBhvr>
                                        <p:cTn id="23" dur="500"/>
                                        <p:tgtEl>
                                          <p:spTgt spid="15"/>
                                        </p:tgtEl>
                                      </p:cBhvr>
                                    </p:animEffect>
                                  </p:childTnLst>
                                </p:cTn>
                              </p:par>
                            </p:childTnLst>
                          </p:cTn>
                        </p:par>
                      </p:childTnLst>
                    </p:cTn>
                  </p:par>
                  <p:par>
                    <p:cTn id="24" fill="hold">
                      <p:stCondLst>
                        <p:cond delay="indefinite"/>
                      </p:stCondLst>
                      <p:childTnLst>
                        <p:par>
                          <p:cTn id="25" fill="hold">
                            <p:stCondLst>
                              <p:cond delay="0"/>
                            </p:stCondLst>
                            <p:childTnLst>
                              <p:par>
                                <p:cTn id="26" presetID="1" presetClass="exit" presetSubtype="0" fill="hold" grpId="1" nodeType="clickEffect">
                                  <p:stCondLst>
                                    <p:cond delay="0"/>
                                  </p:stCondLst>
                                  <p:childTnLst>
                                    <p:set>
                                      <p:cBhvr>
                                        <p:cTn id="27" dur="1" fill="hold">
                                          <p:stCondLst>
                                            <p:cond delay="0"/>
                                          </p:stCondLst>
                                        </p:cTn>
                                        <p:tgtEl>
                                          <p:spTgt spid="14"/>
                                        </p:tgtEl>
                                        <p:attrNameLst>
                                          <p:attrName>style.visibility</p:attrName>
                                        </p:attrNameLst>
                                      </p:cBhvr>
                                      <p:to>
                                        <p:strVal val="hidden"/>
                                      </p:to>
                                    </p:set>
                                  </p:childTnLst>
                                </p:cTn>
                              </p:par>
                            </p:childTnLst>
                          </p:cTn>
                        </p:par>
                        <p:par>
                          <p:cTn id="28" fill="hold">
                            <p:stCondLst>
                              <p:cond delay="0"/>
                            </p:stCondLst>
                            <p:childTnLst>
                              <p:par>
                                <p:cTn id="29" presetID="1" presetClass="exit" presetSubtype="0" fill="hold" grpId="1" nodeType="afterEffect">
                                  <p:stCondLst>
                                    <p:cond delay="0"/>
                                  </p:stCondLst>
                                  <p:childTnLst>
                                    <p:set>
                                      <p:cBhvr>
                                        <p:cTn id="30" dur="1" fill="hold">
                                          <p:stCondLst>
                                            <p:cond delay="0"/>
                                          </p:stCondLst>
                                        </p:cTn>
                                        <p:tgtEl>
                                          <p:spTgt spid="15"/>
                                        </p:tgtEl>
                                        <p:attrNameLst>
                                          <p:attrName>style.visibility</p:attrName>
                                        </p:attrNameLst>
                                      </p:cBhvr>
                                      <p:to>
                                        <p:strVal val="hidden"/>
                                      </p:to>
                                    </p:set>
                                  </p:childTnLst>
                                </p:cTn>
                              </p:par>
                            </p:childTnLst>
                          </p:cTn>
                        </p:par>
                        <p:par>
                          <p:cTn id="31" fill="hold">
                            <p:stCondLst>
                              <p:cond delay="0"/>
                            </p:stCondLst>
                            <p:childTnLst>
                              <p:par>
                                <p:cTn id="32" presetID="3" presetClass="entr" presetSubtype="10" fill="hold" grpId="0" nodeType="after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blinds(horizontal)">
                                      <p:cBhvr>
                                        <p:cTn id="34" dur="500"/>
                                        <p:tgtEl>
                                          <p:spTgt spid="8"/>
                                        </p:tgtEl>
                                      </p:cBhvr>
                                    </p:animEffect>
                                  </p:childTnLst>
                                </p:cTn>
                              </p:par>
                            </p:childTnLst>
                          </p:cTn>
                        </p:par>
                      </p:childTnLst>
                    </p:cTn>
                  </p:par>
                  <p:par>
                    <p:cTn id="35" fill="hold">
                      <p:stCondLst>
                        <p:cond delay="indefinite"/>
                      </p:stCondLst>
                      <p:childTnLst>
                        <p:par>
                          <p:cTn id="36" fill="hold">
                            <p:stCondLst>
                              <p:cond delay="0"/>
                            </p:stCondLst>
                            <p:childTnLst>
                              <p:par>
                                <p:cTn id="37" presetID="1" presetClass="exit" presetSubtype="0" fill="hold" grpId="1" nodeType="clickEffect">
                                  <p:stCondLst>
                                    <p:cond delay="0"/>
                                  </p:stCondLst>
                                  <p:childTnLst>
                                    <p:set>
                                      <p:cBhvr>
                                        <p:cTn id="38" dur="1" fill="hold">
                                          <p:stCondLst>
                                            <p:cond delay="0"/>
                                          </p:stCondLst>
                                        </p:cTn>
                                        <p:tgtEl>
                                          <p:spTgt spid="8"/>
                                        </p:tgtEl>
                                        <p:attrNameLst>
                                          <p:attrName>style.visibility</p:attrName>
                                        </p:attrNameLst>
                                      </p:cBhvr>
                                      <p:to>
                                        <p:strVal val="hidden"/>
                                      </p:to>
                                    </p:set>
                                  </p:childTnLst>
                                </p:cTn>
                              </p:par>
                            </p:childTnLst>
                          </p:cTn>
                        </p:par>
                        <p:par>
                          <p:cTn id="39" fill="hold">
                            <p:stCondLst>
                              <p:cond delay="0"/>
                            </p:stCondLst>
                            <p:childTnLst>
                              <p:par>
                                <p:cTn id="40" presetID="3" presetClass="entr" presetSubtype="10" fill="hold" grpId="0" nodeType="after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blinds(horizontal)">
                                      <p:cBhvr>
                                        <p:cTn id="42" dur="500"/>
                                        <p:tgtEl>
                                          <p:spTgt spid="13"/>
                                        </p:tgtEl>
                                      </p:cBhvr>
                                    </p:animEffect>
                                  </p:childTnLst>
                                </p:cTn>
                              </p:par>
                            </p:childTnLst>
                          </p:cTn>
                        </p:par>
                        <p:par>
                          <p:cTn id="43" fill="hold">
                            <p:stCondLst>
                              <p:cond delay="500"/>
                            </p:stCondLst>
                            <p:childTnLst>
                              <p:par>
                                <p:cTn id="44" presetID="10" presetClass="entr" presetSubtype="0" fill="hold" grpId="0" nodeType="afterEffect">
                                  <p:stCondLst>
                                    <p:cond delay="0"/>
                                  </p:stCondLst>
                                  <p:childTnLst>
                                    <p:set>
                                      <p:cBhvr>
                                        <p:cTn id="45" dur="1" fill="hold">
                                          <p:stCondLst>
                                            <p:cond delay="0"/>
                                          </p:stCondLst>
                                        </p:cTn>
                                        <p:tgtEl>
                                          <p:spTgt spid="9"/>
                                        </p:tgtEl>
                                        <p:attrNameLst>
                                          <p:attrName>style.visibility</p:attrName>
                                        </p:attrNameLst>
                                      </p:cBhvr>
                                      <p:to>
                                        <p:strVal val="visible"/>
                                      </p:to>
                                    </p:set>
                                    <p:animEffect transition="in" filter="fade">
                                      <p:cBhvr>
                                        <p:cTn id="46"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0" grpId="1" animBg="1"/>
      <p:bldP spid="6" grpId="0" animBg="1"/>
      <p:bldP spid="6" grpId="1" animBg="1"/>
      <p:bldP spid="8" grpId="0" animBg="1"/>
      <p:bldP spid="8" grpId="1" animBg="1"/>
      <p:bldP spid="9" grpId="0" animBg="1"/>
      <p:bldP spid="13" grpId="0" animBg="1"/>
      <p:bldP spid="14" grpId="0" animBg="1"/>
      <p:bldP spid="14" grpId="1" animBg="1"/>
      <p:bldP spid="15" grpId="0" animBg="1"/>
      <p:bldP spid="15" grpId="1" animBg="1"/>
    </p:bldLst>
  </p:timing>
</p:sld>
</file>

<file path=ppt/slides/slide108.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l="-21000" r="-21000"/>
          </a:stretch>
        </a:blipFill>
        <a:effectLst/>
      </p:bgPr>
    </p:bg>
    <p:spTree>
      <p:nvGrpSpPr>
        <p:cNvPr id="1" name=""/>
        <p:cNvGrpSpPr/>
        <p:nvPr/>
      </p:nvGrpSpPr>
      <p:grpSpPr>
        <a:xfrm>
          <a:off x="0" y="0"/>
          <a:ext cx="0" cy="0"/>
          <a:chOff x="0" y="0"/>
          <a:chExt cx="0" cy="0"/>
        </a:xfrm>
      </p:grpSpPr>
      <p:sp>
        <p:nvSpPr>
          <p:cNvPr id="4" name="日期占位符 3"/>
          <p:cNvSpPr>
            <a:spLocks noGrp="1"/>
          </p:cNvSpPr>
          <p:nvPr>
            <p:ph type="dt" sz="quarter" idx="10"/>
          </p:nvPr>
        </p:nvSpPr>
        <p:spPr/>
        <p:txBody>
          <a:bodyPr/>
          <a:lstStyle/>
          <a:p>
            <a:pPr>
              <a:defRPr/>
            </a:pPr>
            <a:r>
              <a:rPr lang="en-US" altLang="zh-CN" dirty="0">
                <a:solidFill>
                  <a:srgbClr val="FFFFFF"/>
                </a:solidFill>
              </a:rPr>
              <a:t>www.bjzghzbx.com                                                                                                                                                                      </a:t>
            </a:r>
            <a:fld id="{EA7A5B16-BEF4-4199-8C1E-52627D066282}" type="slidenum">
              <a:rPr lang="zh-CN" altLang="en-US" smtClean="0">
                <a:solidFill>
                  <a:srgbClr val="FFFFFF"/>
                </a:solidFill>
              </a:rPr>
              <a:pPr>
                <a:defRPr/>
              </a:pPr>
              <a:t>108</a:t>
            </a:fld>
            <a:endParaRPr lang="en-US" altLang="zh-CN" dirty="0">
              <a:solidFill>
                <a:srgbClr val="FFFFFF"/>
              </a:solidFill>
            </a:endParaRPr>
          </a:p>
        </p:txBody>
      </p:sp>
      <p:grpSp>
        <p:nvGrpSpPr>
          <p:cNvPr id="2" name="Group 8"/>
          <p:cNvGrpSpPr>
            <a:grpSpLocks/>
          </p:cNvGrpSpPr>
          <p:nvPr/>
        </p:nvGrpSpPr>
        <p:grpSpPr bwMode="auto">
          <a:xfrm>
            <a:off x="1142976" y="2928933"/>
            <a:ext cx="6929486" cy="1000126"/>
            <a:chOff x="1131" y="1851"/>
            <a:chExt cx="3141" cy="378"/>
          </a:xfrm>
          <a:effectLst>
            <a:outerShdw blurRad="50800" dist="38100" dir="2700000" algn="tl" rotWithShape="0">
              <a:prstClr val="black">
                <a:alpha val="40000"/>
              </a:prstClr>
            </a:outerShdw>
          </a:effectLst>
        </p:grpSpPr>
        <p:sp>
          <p:nvSpPr>
            <p:cNvPr id="9" name="AutoShape 9"/>
            <p:cNvSpPr>
              <a:spLocks noChangeArrowheads="1"/>
            </p:cNvSpPr>
            <p:nvPr/>
          </p:nvSpPr>
          <p:spPr bwMode="gray">
            <a:xfrm>
              <a:off x="1422" y="1905"/>
              <a:ext cx="2736" cy="288"/>
            </a:xfrm>
            <a:prstGeom prst="roundRect">
              <a:avLst>
                <a:gd name="adj" fmla="val 16667"/>
              </a:avLst>
            </a:prstGeom>
            <a:gradFill rotWithShape="1">
              <a:gsLst>
                <a:gs pos="0">
                  <a:srgbClr val="0F6FC6"/>
                </a:gs>
                <a:gs pos="50000">
                  <a:srgbClr val="0F6FC6">
                    <a:gamma/>
                    <a:tint val="21176"/>
                    <a:invGamma/>
                  </a:srgbClr>
                </a:gs>
                <a:gs pos="100000">
                  <a:srgbClr val="0F6FC6"/>
                </a:gs>
              </a:gsLst>
              <a:lin ang="5400000" scaled="1"/>
            </a:gradFill>
            <a:ln w="12700" algn="ctr">
              <a:solidFill>
                <a:sysClr val="window" lastClr="FFFFFF"/>
              </a:solidFill>
              <a:round/>
              <a:headEnd/>
              <a:tailEnd/>
            </a:ln>
            <a:effectLst/>
          </p:spPr>
          <p:txBody>
            <a:bodyPr wrap="none" anchor="ctr"/>
            <a:lstStyle/>
            <a:p>
              <a:pPr eaLnBrk="1" fontAlgn="auto" hangingPunct="1">
                <a:spcBef>
                  <a:spcPts val="0"/>
                </a:spcBef>
                <a:spcAft>
                  <a:spcPts val="0"/>
                </a:spcAft>
                <a:defRPr/>
              </a:pPr>
              <a:endParaRPr lang="zh-CN" altLang="en-US" b="0" kern="0">
                <a:solidFill>
                  <a:sysClr val="windowText" lastClr="000000"/>
                </a:solidFill>
                <a:latin typeface="Constantia"/>
                <a:ea typeface="宋体"/>
              </a:endParaRPr>
            </a:p>
          </p:txBody>
        </p:sp>
        <p:sp>
          <p:nvSpPr>
            <p:cNvPr id="10" name="AutoShape 10"/>
            <p:cNvSpPr>
              <a:spLocks noChangeArrowheads="1"/>
            </p:cNvSpPr>
            <p:nvPr/>
          </p:nvSpPr>
          <p:spPr bwMode="gray">
            <a:xfrm>
              <a:off x="1131" y="1851"/>
              <a:ext cx="421" cy="378"/>
            </a:xfrm>
            <a:prstGeom prst="diamond">
              <a:avLst/>
            </a:prstGeom>
            <a:solidFill>
              <a:srgbClr val="0F6FC6"/>
            </a:solidFill>
            <a:ln w="25400" algn="ctr">
              <a:solidFill>
                <a:sysClr val="window" lastClr="FFFFFF"/>
              </a:solidFill>
              <a:miter lim="800000"/>
              <a:headEnd/>
              <a:tailEnd/>
            </a:ln>
          </p:spPr>
          <p:txBody>
            <a:bodyPr wrap="none" anchor="ctr"/>
            <a:lstStyle/>
            <a:p>
              <a:pPr eaLnBrk="1" fontAlgn="auto" hangingPunct="1">
                <a:spcBef>
                  <a:spcPts val="0"/>
                </a:spcBef>
                <a:spcAft>
                  <a:spcPts val="0"/>
                </a:spcAft>
                <a:defRPr/>
              </a:pPr>
              <a:r>
                <a:rPr lang="en-US" altLang="zh-CN" b="0" kern="0" dirty="0">
                  <a:solidFill>
                    <a:sysClr val="windowText" lastClr="000000"/>
                  </a:solidFill>
                  <a:latin typeface="Calibri" pitchFamily="34" charset="0"/>
                </a:rPr>
                <a:t>  6</a:t>
              </a:r>
              <a:endParaRPr lang="zh-CN" altLang="en-US" b="0" kern="0" dirty="0">
                <a:solidFill>
                  <a:sysClr val="windowText" lastClr="000000"/>
                </a:solidFill>
                <a:latin typeface="Calibri" pitchFamily="34" charset="0"/>
              </a:endParaRPr>
            </a:p>
          </p:txBody>
        </p:sp>
        <p:sp>
          <p:nvSpPr>
            <p:cNvPr id="11" name="Text Box 11"/>
            <p:cNvSpPr txBox="1">
              <a:spLocks noChangeArrowheads="1"/>
            </p:cNvSpPr>
            <p:nvPr/>
          </p:nvSpPr>
          <p:spPr bwMode="gray">
            <a:xfrm>
              <a:off x="1680" y="1959"/>
              <a:ext cx="2592" cy="174"/>
            </a:xfrm>
            <a:prstGeom prst="rect">
              <a:avLst/>
            </a:prstGeom>
            <a:noFill/>
            <a:ln w="9525" algn="ctr">
              <a:noFill/>
              <a:miter lim="800000"/>
              <a:headEnd/>
              <a:tailEnd/>
            </a:ln>
          </p:spPr>
          <p:txBody>
            <a:bodyPr wrap="square">
              <a:spAutoFit/>
            </a:bodyPr>
            <a:lstStyle/>
            <a:p>
              <a:pPr fontAlgn="auto">
                <a:spcBef>
                  <a:spcPts val="0"/>
                </a:spcBef>
                <a:spcAft>
                  <a:spcPts val="0"/>
                </a:spcAft>
                <a:defRPr/>
              </a:pPr>
              <a:r>
                <a:rPr lang="zh-CN" altLang="en-US" sz="2400" kern="0" dirty="0">
                  <a:solidFill>
                    <a:srgbClr val="000000"/>
                  </a:solidFill>
                  <a:latin typeface="Calibri" pitchFamily="34" charset="0"/>
                </a:rPr>
                <a:t>住院理赔</a:t>
              </a:r>
              <a:r>
                <a:rPr lang="en-US" altLang="zh-CN" sz="2400" kern="0" dirty="0">
                  <a:solidFill>
                    <a:srgbClr val="000000"/>
                  </a:solidFill>
                  <a:latin typeface="Calibri" pitchFamily="34" charset="0"/>
                </a:rPr>
                <a:t>——</a:t>
              </a:r>
              <a:r>
                <a:rPr lang="zh-CN" altLang="en-US" sz="2400" kern="0" dirty="0">
                  <a:solidFill>
                    <a:srgbClr val="000000"/>
                  </a:solidFill>
                  <a:latin typeface="Calibri" pitchFamily="34" charset="0"/>
                </a:rPr>
                <a:t>导出打印相应理赔单据</a:t>
              </a:r>
              <a:endParaRPr lang="en-US" altLang="zh-CN" sz="2400" kern="0" dirty="0">
                <a:solidFill>
                  <a:srgbClr val="000000"/>
                </a:solidFill>
                <a:latin typeface="Calibri" pitchFamily="34" charset="0"/>
              </a:endParaRPr>
            </a:p>
          </p:txBody>
        </p:sp>
        <p:sp>
          <p:nvSpPr>
            <p:cNvPr id="12" name="Text Box 12"/>
            <p:cNvSpPr txBox="1">
              <a:spLocks noChangeArrowheads="1"/>
            </p:cNvSpPr>
            <p:nvPr/>
          </p:nvSpPr>
          <p:spPr bwMode="gray">
            <a:xfrm>
              <a:off x="1261" y="1959"/>
              <a:ext cx="224" cy="174"/>
            </a:xfrm>
            <a:prstGeom prst="rect">
              <a:avLst/>
            </a:prstGeom>
            <a:noFill/>
            <a:ln w="9525" algn="ctr">
              <a:noFill/>
              <a:miter lim="800000"/>
              <a:headEnd/>
              <a:tailEnd/>
            </a:ln>
          </p:spPr>
          <p:txBody>
            <a:bodyPr wrap="square">
              <a:spAutoFit/>
            </a:bodyPr>
            <a:lstStyle/>
            <a:p>
              <a:pPr algn="ctr" fontAlgn="auto">
                <a:spcBef>
                  <a:spcPts val="0"/>
                </a:spcBef>
                <a:spcAft>
                  <a:spcPts val="0"/>
                </a:spcAft>
                <a:defRPr/>
              </a:pPr>
              <a:endParaRPr lang="en-US" altLang="zh-CN" sz="2400" b="0" kern="0" dirty="0">
                <a:solidFill>
                  <a:sysClr val="window" lastClr="FFFFFF"/>
                </a:solidFill>
                <a:latin typeface="Calibri" pitchFamily="34" charset="0"/>
              </a:endParaRPr>
            </a:p>
          </p:txBody>
        </p:sp>
      </p:grpSp>
    </p:spTree>
  </p:cSld>
  <p:clrMapOvr>
    <a:masterClrMapping/>
  </p:clrMapOvr>
  <p:transition>
    <p:strips dir="rd"/>
  </p:transition>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2"/>
          <p:cNvPicPr>
            <a:picLocks noChangeAspect="1" noChangeArrowheads="1"/>
          </p:cNvPicPr>
          <p:nvPr/>
        </p:nvPicPr>
        <p:blipFill>
          <a:blip r:embed="rId2" cstate="print"/>
          <a:srcRect/>
          <a:stretch>
            <a:fillRect/>
          </a:stretch>
        </p:blipFill>
        <p:spPr bwMode="auto">
          <a:xfrm>
            <a:off x="0" y="857232"/>
            <a:ext cx="9144000" cy="5715040"/>
          </a:xfrm>
          <a:prstGeom prst="rect">
            <a:avLst/>
          </a:prstGeom>
          <a:noFill/>
          <a:ln w="9525">
            <a:noFill/>
            <a:miter lim="800000"/>
            <a:headEnd/>
            <a:tailEnd/>
          </a:ln>
          <a:effectLst/>
        </p:spPr>
      </p:pic>
      <p:sp>
        <p:nvSpPr>
          <p:cNvPr id="81923" name="标题 1"/>
          <p:cNvSpPr>
            <a:spLocks noGrp="1"/>
          </p:cNvSpPr>
          <p:nvPr>
            <p:ph type="title"/>
          </p:nvPr>
        </p:nvSpPr>
        <p:spPr/>
        <p:txBody>
          <a:bodyPr/>
          <a:lstStyle/>
          <a:p>
            <a:r>
              <a:rPr lang="en-US" altLang="zh-CN" dirty="0">
                <a:latin typeface="宋体" pitchFamily="2" charset="-122"/>
                <a:ea typeface="宋体" pitchFamily="2" charset="-122"/>
              </a:rPr>
              <a:t>6.</a:t>
            </a:r>
            <a:r>
              <a:rPr lang="zh-CN" altLang="en-US" dirty="0">
                <a:latin typeface="宋体" pitchFamily="2" charset="-122"/>
                <a:ea typeface="宋体" pitchFamily="2" charset="-122"/>
              </a:rPr>
              <a:t>住院理赔</a:t>
            </a:r>
            <a:r>
              <a:rPr lang="en-US" altLang="zh-CN" dirty="0">
                <a:latin typeface="宋体" pitchFamily="2" charset="-122"/>
                <a:ea typeface="宋体" pitchFamily="2" charset="-122"/>
              </a:rPr>
              <a:t>——</a:t>
            </a:r>
            <a:r>
              <a:rPr lang="zh-CN" altLang="en-US" dirty="0">
                <a:latin typeface="宋体" pitchFamily="2" charset="-122"/>
                <a:ea typeface="宋体" pitchFamily="2" charset="-122"/>
              </a:rPr>
              <a:t>导出打印相应理赔单据</a:t>
            </a:r>
          </a:p>
        </p:txBody>
      </p:sp>
      <p:sp>
        <p:nvSpPr>
          <p:cNvPr id="4" name="日期占位符 3"/>
          <p:cNvSpPr>
            <a:spLocks noGrp="1"/>
          </p:cNvSpPr>
          <p:nvPr>
            <p:ph type="dt" sz="quarter" idx="10"/>
          </p:nvPr>
        </p:nvSpPr>
        <p:spPr/>
        <p:txBody>
          <a:bodyPr/>
          <a:lstStyle/>
          <a:p>
            <a:pPr>
              <a:defRPr/>
            </a:pPr>
            <a:r>
              <a:rPr lang="en-US" altLang="zh-CN" dirty="0"/>
              <a:t>www.bjzghzbx.com                                                                                                                                                                      </a:t>
            </a:r>
            <a:fld id="{C74ADF52-8066-4179-AD1E-0A2CB87D2B0A}" type="slidenum">
              <a:rPr lang="zh-CN" altLang="en-US" smtClean="0"/>
              <a:pPr>
                <a:defRPr/>
              </a:pPr>
              <a:t>109</a:t>
            </a:fld>
            <a:endParaRPr lang="en-US" altLang="zh-CN" dirty="0"/>
          </a:p>
        </p:txBody>
      </p:sp>
      <p:sp>
        <p:nvSpPr>
          <p:cNvPr id="7" name="圆角矩形标注 4"/>
          <p:cNvSpPr>
            <a:spLocks noChangeArrowheads="1"/>
          </p:cNvSpPr>
          <p:nvPr/>
        </p:nvSpPr>
        <p:spPr bwMode="auto">
          <a:xfrm>
            <a:off x="4139952" y="1124744"/>
            <a:ext cx="2448271" cy="1008111"/>
          </a:xfrm>
          <a:prstGeom prst="wedgeRectCallout">
            <a:avLst>
              <a:gd name="adj1" fmla="val -87421"/>
              <a:gd name="adj2" fmla="val -13728"/>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a:solidFill>
                  <a:schemeClr val="tx2">
                    <a:lumMod val="95000"/>
                    <a:lumOff val="5000"/>
                  </a:schemeClr>
                </a:solidFill>
                <a:latin typeface="华文中宋" pitchFamily="2" charset="-122"/>
                <a:ea typeface="华文中宋" pitchFamily="2" charset="-122"/>
              </a:rPr>
              <a:t>1.</a:t>
            </a:r>
            <a:r>
              <a:rPr lang="zh-CN" altLang="en-US" sz="2400" b="0" dirty="0">
                <a:solidFill>
                  <a:schemeClr val="tx2">
                    <a:lumMod val="95000"/>
                    <a:lumOff val="5000"/>
                  </a:schemeClr>
                </a:solidFill>
                <a:latin typeface="华文中宋" pitchFamily="2" charset="-122"/>
                <a:ea typeface="华文中宋" pitchFamily="2" charset="-122"/>
              </a:rPr>
              <a:t>点击</a:t>
            </a:r>
            <a:r>
              <a:rPr lang="zh-CN" altLang="en-US" sz="2400" b="0" dirty="0">
                <a:solidFill>
                  <a:schemeClr val="accent4">
                    <a:lumMod val="60000"/>
                    <a:lumOff val="40000"/>
                  </a:schemeClr>
                </a:solidFill>
                <a:latin typeface="华文中宋" pitchFamily="2" charset="-122"/>
                <a:ea typeface="华文中宋" pitchFamily="2" charset="-122"/>
              </a:rPr>
              <a:t>理赔</a:t>
            </a:r>
            <a:r>
              <a:rPr lang="zh-CN" altLang="en-US" sz="2400" b="0" dirty="0">
                <a:solidFill>
                  <a:schemeClr val="tx1">
                    <a:lumMod val="60000"/>
                    <a:lumOff val="40000"/>
                  </a:schemeClr>
                </a:solidFill>
                <a:latin typeface="华文中宋" pitchFamily="2" charset="-122"/>
                <a:ea typeface="华文中宋" pitchFamily="2" charset="-122"/>
              </a:rPr>
              <a:t>管理</a:t>
            </a:r>
            <a:r>
              <a:rPr lang="zh-CN" altLang="en-US" sz="2400" b="0" dirty="0">
                <a:solidFill>
                  <a:schemeClr val="tx2">
                    <a:lumMod val="95000"/>
                    <a:lumOff val="5000"/>
                  </a:schemeClr>
                </a:solidFill>
                <a:latin typeface="华文中宋" pitchFamily="2" charset="-122"/>
                <a:ea typeface="华文中宋" pitchFamily="2" charset="-122"/>
              </a:rPr>
              <a:t>菜单</a:t>
            </a:r>
          </a:p>
        </p:txBody>
      </p:sp>
      <p:sp>
        <p:nvSpPr>
          <p:cNvPr id="8" name="圆角矩形标注 4"/>
          <p:cNvSpPr>
            <a:spLocks noChangeArrowheads="1"/>
          </p:cNvSpPr>
          <p:nvPr/>
        </p:nvSpPr>
        <p:spPr bwMode="auto">
          <a:xfrm>
            <a:off x="3347864" y="2564904"/>
            <a:ext cx="2592288" cy="714379"/>
          </a:xfrm>
          <a:prstGeom prst="wedgeRectCallout">
            <a:avLst>
              <a:gd name="adj1" fmla="val -41302"/>
              <a:gd name="adj2" fmla="val -162958"/>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a:solidFill>
                  <a:schemeClr val="tx2">
                    <a:lumMod val="95000"/>
                    <a:lumOff val="5000"/>
                  </a:schemeClr>
                </a:solidFill>
                <a:latin typeface="华文中宋" pitchFamily="2" charset="-122"/>
                <a:ea typeface="华文中宋" pitchFamily="2" charset="-122"/>
              </a:rPr>
              <a:t>2.</a:t>
            </a:r>
            <a:r>
              <a:rPr lang="zh-CN" altLang="en-US" sz="2400" b="0" dirty="0">
                <a:solidFill>
                  <a:schemeClr val="tx2">
                    <a:lumMod val="95000"/>
                    <a:lumOff val="5000"/>
                  </a:schemeClr>
                </a:solidFill>
                <a:latin typeface="华文中宋" pitchFamily="2" charset="-122"/>
                <a:ea typeface="华文中宋" pitchFamily="2" charset="-122"/>
              </a:rPr>
              <a:t>点击</a:t>
            </a:r>
            <a:r>
              <a:rPr lang="zh-CN" altLang="en-US" sz="2400" b="0" dirty="0">
                <a:solidFill>
                  <a:schemeClr val="accent4">
                    <a:lumMod val="60000"/>
                    <a:lumOff val="40000"/>
                  </a:schemeClr>
                </a:solidFill>
                <a:latin typeface="华文中宋" pitchFamily="2" charset="-122"/>
                <a:ea typeface="华文中宋" pitchFamily="2" charset="-122"/>
              </a:rPr>
              <a:t>住院理赔</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l="-21000" r="-21000"/>
          </a:stretch>
        </a:blipFill>
        <a:effectLst/>
      </p:bgPr>
    </p:bg>
    <p:spTree>
      <p:nvGrpSpPr>
        <p:cNvPr id="1" name=""/>
        <p:cNvGrpSpPr/>
        <p:nvPr/>
      </p:nvGrpSpPr>
      <p:grpSpPr>
        <a:xfrm>
          <a:off x="0" y="0"/>
          <a:ext cx="0" cy="0"/>
          <a:chOff x="0" y="0"/>
          <a:chExt cx="0" cy="0"/>
        </a:xfrm>
      </p:grpSpPr>
      <p:grpSp>
        <p:nvGrpSpPr>
          <p:cNvPr id="2" name="Group 8"/>
          <p:cNvGrpSpPr>
            <a:grpSpLocks/>
          </p:cNvGrpSpPr>
          <p:nvPr/>
        </p:nvGrpSpPr>
        <p:grpSpPr bwMode="auto">
          <a:xfrm>
            <a:off x="1142976" y="2928933"/>
            <a:ext cx="6929486" cy="1000126"/>
            <a:chOff x="1131" y="1851"/>
            <a:chExt cx="3141" cy="378"/>
          </a:xfrm>
          <a:effectLst>
            <a:outerShdw blurRad="50800" dist="38100" dir="2700000" algn="tl" rotWithShape="0">
              <a:prstClr val="black">
                <a:alpha val="40000"/>
              </a:prstClr>
            </a:outerShdw>
          </a:effectLst>
        </p:grpSpPr>
        <p:sp>
          <p:nvSpPr>
            <p:cNvPr id="17" name="AutoShape 9"/>
            <p:cNvSpPr>
              <a:spLocks noChangeArrowheads="1"/>
            </p:cNvSpPr>
            <p:nvPr/>
          </p:nvSpPr>
          <p:spPr bwMode="gray">
            <a:xfrm>
              <a:off x="1422" y="1905"/>
              <a:ext cx="2736" cy="288"/>
            </a:xfrm>
            <a:prstGeom prst="roundRect">
              <a:avLst>
                <a:gd name="adj" fmla="val 16667"/>
              </a:avLst>
            </a:prstGeom>
            <a:gradFill rotWithShape="1">
              <a:gsLst>
                <a:gs pos="0">
                  <a:srgbClr val="0F6FC6"/>
                </a:gs>
                <a:gs pos="50000">
                  <a:srgbClr val="0F6FC6">
                    <a:gamma/>
                    <a:tint val="21176"/>
                    <a:invGamma/>
                  </a:srgbClr>
                </a:gs>
                <a:gs pos="100000">
                  <a:srgbClr val="0F6FC6"/>
                </a:gs>
              </a:gsLst>
              <a:lin ang="5400000" scaled="1"/>
            </a:gradFill>
            <a:ln w="12700" algn="ctr">
              <a:solidFill>
                <a:sysClr val="window" lastClr="FFFFFF"/>
              </a:solid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onstantia"/>
                <a:ea typeface="宋体"/>
              </a:endParaRPr>
            </a:p>
          </p:txBody>
        </p:sp>
        <p:sp>
          <p:nvSpPr>
            <p:cNvPr id="18" name="AutoShape 10"/>
            <p:cNvSpPr>
              <a:spLocks noChangeArrowheads="1"/>
            </p:cNvSpPr>
            <p:nvPr/>
          </p:nvSpPr>
          <p:spPr bwMode="gray">
            <a:xfrm>
              <a:off x="1131" y="1851"/>
              <a:ext cx="421" cy="378"/>
            </a:xfrm>
            <a:prstGeom prst="diamond">
              <a:avLst/>
            </a:prstGeom>
            <a:solidFill>
              <a:srgbClr val="0F6FC6"/>
            </a:solidFill>
            <a:ln w="25400" algn="ctr">
              <a:solidFill>
                <a:sysClr val="window" lastClr="FFFFFF"/>
              </a:solidFill>
              <a:miter lim="800000"/>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ysClr val="windowText" lastClr="000000"/>
                  </a:solidFill>
                  <a:effectLst/>
                  <a:uLnTx/>
                  <a:uFillTx/>
                  <a:latin typeface="Calibri" pitchFamily="34" charset="0"/>
                </a:rPr>
                <a:t> 3</a:t>
              </a:r>
              <a:endParaRPr kumimoji="0" lang="zh-CN" altLang="en-US" sz="1800" b="0" i="0" u="none" strike="noStrike" kern="0" cap="none" spc="0" normalizeH="0" baseline="0" noProof="0" dirty="0">
                <a:ln>
                  <a:noFill/>
                </a:ln>
                <a:solidFill>
                  <a:sysClr val="windowText" lastClr="000000"/>
                </a:solidFill>
                <a:effectLst/>
                <a:uLnTx/>
                <a:uFillTx/>
                <a:latin typeface="Calibri" pitchFamily="34" charset="0"/>
              </a:endParaRPr>
            </a:p>
          </p:txBody>
        </p:sp>
        <p:sp>
          <p:nvSpPr>
            <p:cNvPr id="19" name="Text Box 11"/>
            <p:cNvSpPr txBox="1">
              <a:spLocks noChangeArrowheads="1"/>
            </p:cNvSpPr>
            <p:nvPr/>
          </p:nvSpPr>
          <p:spPr bwMode="gray">
            <a:xfrm>
              <a:off x="1680" y="1959"/>
              <a:ext cx="2592" cy="174"/>
            </a:xfrm>
            <a:prstGeom prst="rect">
              <a:avLst/>
            </a:prstGeom>
            <a:noFill/>
            <a:ln w="9525" algn="ctr">
              <a:noFill/>
              <a:miter lim="800000"/>
              <a:headEnd/>
              <a:tailEnd/>
            </a:ln>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400" i="0" u="none" strike="noStrike" kern="0" cap="none" spc="0" normalizeH="0" baseline="0" noProof="0" dirty="0">
                  <a:ln>
                    <a:noFill/>
                  </a:ln>
                  <a:solidFill>
                    <a:srgbClr val="000000"/>
                  </a:solidFill>
                  <a:effectLst/>
                  <a:uLnTx/>
                  <a:uFillTx/>
                  <a:latin typeface="Calibri" pitchFamily="34" charset="0"/>
                </a:rPr>
                <a:t>组织机构管理</a:t>
              </a:r>
              <a:endParaRPr kumimoji="0" lang="en-US" altLang="zh-CN" sz="2400" i="0" u="none" strike="noStrike" kern="0" cap="none" spc="0" normalizeH="0" baseline="0" noProof="0" dirty="0">
                <a:ln>
                  <a:noFill/>
                </a:ln>
                <a:solidFill>
                  <a:srgbClr val="000000"/>
                </a:solidFill>
                <a:effectLst/>
                <a:uLnTx/>
                <a:uFillTx/>
                <a:latin typeface="Calibri" pitchFamily="34" charset="0"/>
              </a:endParaRPr>
            </a:p>
          </p:txBody>
        </p:sp>
        <p:sp>
          <p:nvSpPr>
            <p:cNvPr id="20" name="Text Box 12"/>
            <p:cNvSpPr txBox="1">
              <a:spLocks noChangeArrowheads="1"/>
            </p:cNvSpPr>
            <p:nvPr/>
          </p:nvSpPr>
          <p:spPr bwMode="gray">
            <a:xfrm>
              <a:off x="1296" y="1959"/>
              <a:ext cx="224" cy="174"/>
            </a:xfrm>
            <a:prstGeom prst="rect">
              <a:avLst/>
            </a:prstGeom>
            <a:noFill/>
            <a:ln w="9525" algn="ctr">
              <a:noFill/>
              <a:miter lim="800000"/>
              <a:headEnd/>
              <a:tailEnd/>
            </a:ln>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altLang="zh-CN" sz="2400" b="0" i="0" u="none" strike="noStrike" kern="0" cap="none" spc="0" normalizeH="0" baseline="0" noProof="0" dirty="0">
                <a:ln>
                  <a:noFill/>
                </a:ln>
                <a:solidFill>
                  <a:sysClr val="window" lastClr="FFFFFF"/>
                </a:solidFill>
                <a:effectLst/>
                <a:uLnTx/>
                <a:uFillTx/>
                <a:latin typeface="Calibri" pitchFamily="34" charset="0"/>
              </a:endParaRPr>
            </a:p>
          </p:txBody>
        </p:sp>
      </p:grpSp>
    </p:spTree>
    <p:extLst>
      <p:ext uri="{BB962C8B-B14F-4D97-AF65-F5344CB8AC3E}">
        <p14:creationId xmlns="" xmlns:p14="http://schemas.microsoft.com/office/powerpoint/2010/main" val="458297601"/>
      </p:ext>
    </p:extLst>
  </p:cSld>
  <p:clrMapOvr>
    <a:masterClrMapping/>
  </p:clrMapOvr>
  <p:transition>
    <p:strips/>
  </p:transition>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2"/>
          <p:cNvPicPr>
            <a:picLocks noChangeAspect="1" noChangeArrowheads="1"/>
          </p:cNvPicPr>
          <p:nvPr/>
        </p:nvPicPr>
        <p:blipFill>
          <a:blip r:embed="rId2"/>
          <a:srcRect/>
          <a:stretch>
            <a:fillRect/>
          </a:stretch>
        </p:blipFill>
        <p:spPr bwMode="auto">
          <a:xfrm>
            <a:off x="0" y="857232"/>
            <a:ext cx="9144000" cy="3643338"/>
          </a:xfrm>
          <a:prstGeom prst="rect">
            <a:avLst/>
          </a:prstGeom>
          <a:noFill/>
          <a:ln w="9525">
            <a:noFill/>
            <a:miter lim="800000"/>
            <a:headEnd/>
            <a:tailEnd/>
          </a:ln>
          <a:effectLst/>
        </p:spPr>
      </p:pic>
      <p:sp>
        <p:nvSpPr>
          <p:cNvPr id="10" name="矩形 9"/>
          <p:cNvSpPr/>
          <p:nvPr/>
        </p:nvSpPr>
        <p:spPr bwMode="auto">
          <a:xfrm>
            <a:off x="357158" y="1928802"/>
            <a:ext cx="7643866" cy="1080690"/>
          </a:xfrm>
          <a:prstGeom prst="rect">
            <a:avLst/>
          </a:prstGeom>
          <a:noFill/>
          <a:ln w="28575" cap="flat" cmpd="sng" algn="ctr">
            <a:solidFill>
              <a:srgbClr val="FF0000"/>
            </a:solidFill>
            <a:prstDash val="solid"/>
            <a:round/>
            <a:headEnd type="none" w="med" len="med"/>
            <a:tailEnd type="none" w="med" len="med"/>
          </a:ln>
          <a:effectLst>
            <a:outerShdw blurRad="50800" dist="38100" dir="5400000" algn="t" rotWithShape="0">
              <a:prstClr val="black">
                <a:alpha val="40000"/>
              </a:prstClr>
            </a:outerShdw>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1" i="0" u="none" strike="noStrike" cap="none" normalizeH="0" baseline="0">
              <a:ln>
                <a:noFill/>
              </a:ln>
              <a:solidFill>
                <a:schemeClr val="hlink"/>
              </a:solidFill>
              <a:effectLst/>
              <a:latin typeface="Arial" charset="0"/>
            </a:endParaRPr>
          </a:p>
        </p:txBody>
      </p:sp>
      <p:sp>
        <p:nvSpPr>
          <p:cNvPr id="86018" name="标题 1"/>
          <p:cNvSpPr>
            <a:spLocks noGrp="1"/>
          </p:cNvSpPr>
          <p:nvPr>
            <p:ph type="title"/>
          </p:nvPr>
        </p:nvSpPr>
        <p:spPr/>
        <p:txBody>
          <a:bodyPr/>
          <a:lstStyle/>
          <a:p>
            <a:r>
              <a:rPr lang="en-US" altLang="zh-CN" dirty="0">
                <a:latin typeface="宋体" pitchFamily="2" charset="-122"/>
                <a:ea typeface="宋体" pitchFamily="2" charset="-122"/>
              </a:rPr>
              <a:t>6.</a:t>
            </a:r>
            <a:r>
              <a:rPr lang="zh-CN" altLang="en-US" dirty="0">
                <a:latin typeface="宋体" pitchFamily="2" charset="-122"/>
                <a:ea typeface="宋体" pitchFamily="2" charset="-122"/>
              </a:rPr>
              <a:t>住院理赔</a:t>
            </a:r>
            <a:r>
              <a:rPr lang="en-US" altLang="zh-CN" dirty="0">
                <a:latin typeface="宋体" pitchFamily="2" charset="-122"/>
                <a:ea typeface="宋体" pitchFamily="2" charset="-122"/>
              </a:rPr>
              <a:t>——</a:t>
            </a:r>
            <a:r>
              <a:rPr lang="zh-CN" altLang="en-US" dirty="0">
                <a:latin typeface="宋体" pitchFamily="2" charset="-122"/>
                <a:ea typeface="宋体" pitchFamily="2" charset="-122"/>
              </a:rPr>
              <a:t>导出打印相应理赔单据</a:t>
            </a:r>
            <a:endParaRPr lang="zh-CN" altLang="en-US" dirty="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a:t>www.bjzghzbx.com                                                                                                                                                                      </a:t>
            </a:r>
            <a:fld id="{F71BED19-3346-43B5-A99C-1002484BC751}" type="slidenum">
              <a:rPr lang="zh-CN" altLang="en-US" smtClean="0"/>
              <a:pPr>
                <a:defRPr/>
              </a:pPr>
              <a:t>110</a:t>
            </a:fld>
            <a:endParaRPr lang="en-US" altLang="zh-CN" dirty="0"/>
          </a:p>
        </p:txBody>
      </p:sp>
      <p:sp>
        <p:nvSpPr>
          <p:cNvPr id="6" name="矩形标注 5"/>
          <p:cNvSpPr>
            <a:spLocks noChangeArrowheads="1"/>
          </p:cNvSpPr>
          <p:nvPr/>
        </p:nvSpPr>
        <p:spPr bwMode="auto">
          <a:xfrm>
            <a:off x="5643570" y="3214686"/>
            <a:ext cx="3143250" cy="1857375"/>
          </a:xfrm>
          <a:prstGeom prst="wedgeRectCallout">
            <a:avLst>
              <a:gd name="adj1" fmla="val -49924"/>
              <a:gd name="adj2" fmla="val -71346"/>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a:solidFill>
                  <a:schemeClr val="tx2">
                    <a:lumMod val="95000"/>
                    <a:lumOff val="5000"/>
                  </a:schemeClr>
                </a:solidFill>
                <a:latin typeface="华文中宋" pitchFamily="2" charset="-122"/>
                <a:ea typeface="华文中宋" pitchFamily="2" charset="-122"/>
              </a:rPr>
              <a:t>1.</a:t>
            </a:r>
            <a:r>
              <a:rPr lang="zh-CN" altLang="en-US" sz="2400" b="0" dirty="0">
                <a:solidFill>
                  <a:schemeClr val="tx2">
                    <a:lumMod val="95000"/>
                    <a:lumOff val="5000"/>
                  </a:schemeClr>
                </a:solidFill>
                <a:latin typeface="华文中宋" pitchFamily="2" charset="-122"/>
                <a:ea typeface="华文中宋" pitchFamily="2" charset="-122"/>
              </a:rPr>
              <a:t>输入条件搜索住院理赔单，其中选择状态、产品类别与产品名称必选</a:t>
            </a:r>
          </a:p>
        </p:txBody>
      </p:sp>
      <p:sp>
        <p:nvSpPr>
          <p:cNvPr id="8" name="矩形标注 7"/>
          <p:cNvSpPr>
            <a:spLocks noChangeArrowheads="1"/>
          </p:cNvSpPr>
          <p:nvPr/>
        </p:nvSpPr>
        <p:spPr bwMode="auto">
          <a:xfrm>
            <a:off x="2428860" y="928670"/>
            <a:ext cx="2643187" cy="642937"/>
          </a:xfrm>
          <a:prstGeom prst="wedgeRectCallout">
            <a:avLst>
              <a:gd name="adj1" fmla="val -50206"/>
              <a:gd name="adj2" fmla="val 84895"/>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a:solidFill>
                  <a:schemeClr val="tx2">
                    <a:lumMod val="95000"/>
                    <a:lumOff val="5000"/>
                  </a:schemeClr>
                </a:solidFill>
                <a:latin typeface="华文中宋" pitchFamily="2" charset="-122"/>
                <a:ea typeface="华文中宋" pitchFamily="2" charset="-122"/>
              </a:rPr>
              <a:t>2.</a:t>
            </a:r>
            <a:r>
              <a:rPr lang="zh-CN" altLang="en-US" sz="2400" b="0" dirty="0">
                <a:solidFill>
                  <a:schemeClr val="tx2">
                    <a:lumMod val="95000"/>
                    <a:lumOff val="5000"/>
                  </a:schemeClr>
                </a:solidFill>
                <a:latin typeface="华文中宋" pitchFamily="2" charset="-122"/>
                <a:ea typeface="华文中宋" pitchFamily="2" charset="-122"/>
              </a:rPr>
              <a:t>点击</a:t>
            </a:r>
            <a:r>
              <a:rPr lang="zh-CN" altLang="en-US" sz="2400" b="0" dirty="0">
                <a:solidFill>
                  <a:schemeClr val="accent4">
                    <a:lumMod val="60000"/>
                    <a:lumOff val="40000"/>
                  </a:schemeClr>
                </a:solidFill>
                <a:latin typeface="华文中宋" pitchFamily="2" charset="-122"/>
                <a:ea typeface="华文中宋" pitchFamily="2" charset="-122"/>
              </a:rPr>
              <a:t>搜索</a:t>
            </a:r>
            <a:r>
              <a:rPr lang="zh-CN" altLang="en-US" sz="2400" b="0" dirty="0">
                <a:solidFill>
                  <a:schemeClr val="tx2">
                    <a:lumMod val="95000"/>
                    <a:lumOff val="5000"/>
                  </a:schemeClr>
                </a:solidFill>
                <a:latin typeface="华文中宋" pitchFamily="2" charset="-122"/>
                <a:ea typeface="华文中宋" pitchFamily="2" charset="-122"/>
              </a:rPr>
              <a:t>按钮</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dissolve">
                                      <p:cBhvr>
                                        <p:cTn id="7" dur="500"/>
                                        <p:tgtEl>
                                          <p:spTgt spid="10"/>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blinds(horizontal)">
                                      <p:cBhvr>
                                        <p:cTn id="10" dur="5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blinds(horizontal)">
                                      <p:cBhvr>
                                        <p:cTn id="1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6" grpId="0" animBg="1"/>
      <p:bldP spid="8" grpId="0" animBg="1"/>
    </p:bld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p:cNvPicPr>
            <a:picLocks noChangeAspect="1" noChangeArrowheads="1"/>
          </p:cNvPicPr>
          <p:nvPr/>
        </p:nvPicPr>
        <p:blipFill>
          <a:blip r:embed="rId2"/>
          <a:srcRect/>
          <a:stretch>
            <a:fillRect/>
          </a:stretch>
        </p:blipFill>
        <p:spPr bwMode="auto">
          <a:xfrm>
            <a:off x="0" y="857232"/>
            <a:ext cx="9144000" cy="3643338"/>
          </a:xfrm>
          <a:prstGeom prst="rect">
            <a:avLst/>
          </a:prstGeom>
          <a:noFill/>
          <a:ln w="9525">
            <a:noFill/>
            <a:miter lim="800000"/>
            <a:headEnd/>
            <a:tailEnd/>
          </a:ln>
          <a:effectLst/>
        </p:spPr>
      </p:pic>
      <p:sp>
        <p:nvSpPr>
          <p:cNvPr id="86018" name="标题 1"/>
          <p:cNvSpPr>
            <a:spLocks noGrp="1"/>
          </p:cNvSpPr>
          <p:nvPr>
            <p:ph type="title"/>
          </p:nvPr>
        </p:nvSpPr>
        <p:spPr/>
        <p:txBody>
          <a:bodyPr/>
          <a:lstStyle/>
          <a:p>
            <a:r>
              <a:rPr lang="en-US" altLang="zh-CN" dirty="0">
                <a:latin typeface="宋体" pitchFamily="2" charset="-122"/>
                <a:ea typeface="宋体" pitchFamily="2" charset="-122"/>
              </a:rPr>
              <a:t>6.</a:t>
            </a:r>
            <a:r>
              <a:rPr lang="zh-CN" altLang="en-US" dirty="0">
                <a:latin typeface="宋体" pitchFamily="2" charset="-122"/>
                <a:ea typeface="宋体" pitchFamily="2" charset="-122"/>
              </a:rPr>
              <a:t>住院理赔</a:t>
            </a:r>
            <a:r>
              <a:rPr lang="en-US" altLang="zh-CN" dirty="0">
                <a:latin typeface="宋体" pitchFamily="2" charset="-122"/>
                <a:ea typeface="宋体" pitchFamily="2" charset="-122"/>
              </a:rPr>
              <a:t>——</a:t>
            </a:r>
            <a:r>
              <a:rPr lang="zh-CN" altLang="en-US" dirty="0">
                <a:latin typeface="宋体" pitchFamily="2" charset="-122"/>
                <a:ea typeface="宋体" pitchFamily="2" charset="-122"/>
              </a:rPr>
              <a:t>导出打印相应理赔单据</a:t>
            </a:r>
            <a:endParaRPr lang="zh-CN" altLang="en-US" dirty="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a:t>www.bjzghzbx.com                                                                                                                                                                      </a:t>
            </a:r>
            <a:fld id="{F71BED19-3346-43B5-A99C-1002484BC751}" type="slidenum">
              <a:rPr lang="zh-CN" altLang="en-US" smtClean="0"/>
              <a:pPr>
                <a:defRPr/>
              </a:pPr>
              <a:t>111</a:t>
            </a:fld>
            <a:endParaRPr lang="en-US" altLang="zh-CN" dirty="0"/>
          </a:p>
        </p:txBody>
      </p:sp>
      <p:sp>
        <p:nvSpPr>
          <p:cNvPr id="8" name="矩形 7"/>
          <p:cNvSpPr/>
          <p:nvPr/>
        </p:nvSpPr>
        <p:spPr bwMode="auto">
          <a:xfrm>
            <a:off x="3143240" y="1571612"/>
            <a:ext cx="2786082" cy="285752"/>
          </a:xfrm>
          <a:prstGeom prst="rect">
            <a:avLst/>
          </a:prstGeom>
          <a:noFill/>
          <a:ln w="28575" cap="flat" cmpd="sng" algn="ctr">
            <a:solidFill>
              <a:srgbClr val="FF0000"/>
            </a:solidFill>
            <a:prstDash val="solid"/>
            <a:round/>
            <a:headEnd type="none" w="med" len="med"/>
            <a:tailEnd type="none" w="med" len="med"/>
          </a:ln>
          <a:effectLst>
            <a:outerShdw blurRad="50800" dist="38100" dir="5400000" algn="t" rotWithShape="0">
              <a:prstClr val="black">
                <a:alpha val="40000"/>
              </a:prstClr>
            </a:outerShdw>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1" i="0" u="none" strike="noStrike" cap="none" normalizeH="0" baseline="0">
              <a:ln>
                <a:noFill/>
              </a:ln>
              <a:solidFill>
                <a:schemeClr val="hlink"/>
              </a:solidFill>
              <a:effectLst/>
              <a:latin typeface="Arial" charset="0"/>
            </a:endParaRPr>
          </a:p>
        </p:txBody>
      </p:sp>
      <p:sp>
        <p:nvSpPr>
          <p:cNvPr id="10" name="矩形 9"/>
          <p:cNvSpPr/>
          <p:nvPr/>
        </p:nvSpPr>
        <p:spPr bwMode="auto">
          <a:xfrm>
            <a:off x="8143900" y="1571612"/>
            <a:ext cx="1000100" cy="285752"/>
          </a:xfrm>
          <a:prstGeom prst="rect">
            <a:avLst/>
          </a:prstGeom>
          <a:noFill/>
          <a:ln w="28575" cap="flat" cmpd="sng" algn="ctr">
            <a:solidFill>
              <a:srgbClr val="FF0000"/>
            </a:solidFill>
            <a:prstDash val="solid"/>
            <a:round/>
            <a:headEnd type="none" w="med" len="med"/>
            <a:tailEnd type="none" w="med" len="med"/>
          </a:ln>
          <a:effectLst>
            <a:outerShdw blurRad="50800" dist="38100" dir="5400000" algn="t" rotWithShape="0">
              <a:prstClr val="black">
                <a:alpha val="40000"/>
              </a:prstClr>
            </a:outerShdw>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1" i="0" u="none" strike="noStrike" cap="none" normalizeH="0" baseline="0">
              <a:ln>
                <a:noFill/>
              </a:ln>
              <a:solidFill>
                <a:schemeClr val="hlink"/>
              </a:solidFill>
              <a:effectLst/>
              <a:latin typeface="Arial" charset="0"/>
            </a:endParaRPr>
          </a:p>
        </p:txBody>
      </p:sp>
      <p:sp>
        <p:nvSpPr>
          <p:cNvPr id="9" name="矩形标注 8"/>
          <p:cNvSpPr>
            <a:spLocks noChangeArrowheads="1"/>
          </p:cNvSpPr>
          <p:nvPr/>
        </p:nvSpPr>
        <p:spPr bwMode="auto">
          <a:xfrm>
            <a:off x="2285984" y="2285992"/>
            <a:ext cx="2952328" cy="864096"/>
          </a:xfrm>
          <a:prstGeom prst="wedgeRectCallout">
            <a:avLst>
              <a:gd name="adj1" fmla="val 43631"/>
              <a:gd name="adj2" fmla="val -110974"/>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zh-CN" altLang="en-US" sz="2400" b="0" dirty="0">
                <a:solidFill>
                  <a:schemeClr val="tx2">
                    <a:lumMod val="95000"/>
                    <a:lumOff val="5000"/>
                  </a:schemeClr>
                </a:solidFill>
                <a:latin typeface="华文中宋" pitchFamily="2" charset="-122"/>
                <a:ea typeface="华文中宋" pitchFamily="2" charset="-122"/>
              </a:rPr>
              <a:t>点击相应的</a:t>
            </a:r>
            <a:r>
              <a:rPr lang="zh-CN" altLang="en-US" sz="2400" b="0" dirty="0">
                <a:solidFill>
                  <a:schemeClr val="accent4">
                    <a:lumMod val="60000"/>
                    <a:lumOff val="40000"/>
                  </a:schemeClr>
                </a:solidFill>
                <a:latin typeface="华文中宋" pitchFamily="2" charset="-122"/>
                <a:ea typeface="华文中宋" pitchFamily="2" charset="-122"/>
              </a:rPr>
              <a:t>导出打印</a:t>
            </a:r>
            <a:r>
              <a:rPr lang="zh-CN" altLang="en-US" sz="2400" b="0" dirty="0">
                <a:solidFill>
                  <a:schemeClr val="tx2">
                    <a:lumMod val="95000"/>
                    <a:lumOff val="5000"/>
                  </a:schemeClr>
                </a:solidFill>
                <a:latin typeface="华文中宋" pitchFamily="2" charset="-122"/>
                <a:ea typeface="华文中宋" pitchFamily="2" charset="-122"/>
              </a:rPr>
              <a:t>按钮</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ssolve">
                                      <p:cBhvr>
                                        <p:cTn id="7" dur="500"/>
                                        <p:tgtEl>
                                          <p:spTgt spid="8"/>
                                        </p:tgtEl>
                                      </p:cBhvr>
                                    </p:animEffect>
                                  </p:childTnLst>
                                </p:cTn>
                              </p:par>
                              <p:par>
                                <p:cTn id="8" presetID="9" presetClass="entr" presetSubtype="0"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dissolve">
                                      <p:cBhvr>
                                        <p:cTn id="10" dur="500"/>
                                        <p:tgtEl>
                                          <p:spTgt spid="10"/>
                                        </p:tgtEl>
                                      </p:cBhvr>
                                    </p:animEffect>
                                  </p:childTnLst>
                                </p:cTn>
                              </p:par>
                            </p:childTnLst>
                          </p:cTn>
                        </p:par>
                        <p:par>
                          <p:cTn id="11" fill="hold">
                            <p:stCondLst>
                              <p:cond delay="500"/>
                            </p:stCondLst>
                            <p:childTnLst>
                              <p:par>
                                <p:cTn id="12" presetID="3" presetClass="entr" presetSubtype="10" fill="hold" grpId="0" nodeType="after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blinds(horizontal)">
                                      <p:cBhvr>
                                        <p:cTn id="1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animBg="1"/>
      <p:bldP spid="9" grpId="0" animBg="1"/>
    </p:bld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9" name="Picture 3"/>
          <p:cNvPicPr>
            <a:picLocks noChangeAspect="1" noChangeArrowheads="1"/>
          </p:cNvPicPr>
          <p:nvPr/>
        </p:nvPicPr>
        <p:blipFill>
          <a:blip r:embed="rId2"/>
          <a:srcRect/>
          <a:stretch>
            <a:fillRect/>
          </a:stretch>
        </p:blipFill>
        <p:spPr bwMode="auto">
          <a:xfrm>
            <a:off x="0" y="857232"/>
            <a:ext cx="9144000" cy="5715040"/>
          </a:xfrm>
          <a:prstGeom prst="rect">
            <a:avLst/>
          </a:prstGeom>
          <a:noFill/>
          <a:ln w="9525">
            <a:noFill/>
            <a:miter lim="800000"/>
            <a:headEnd/>
            <a:tailEnd/>
          </a:ln>
          <a:effectLst/>
        </p:spPr>
      </p:pic>
      <p:sp>
        <p:nvSpPr>
          <p:cNvPr id="92162" name="标题 1"/>
          <p:cNvSpPr>
            <a:spLocks noGrp="1"/>
          </p:cNvSpPr>
          <p:nvPr>
            <p:ph type="title"/>
          </p:nvPr>
        </p:nvSpPr>
        <p:spPr/>
        <p:txBody>
          <a:bodyPr/>
          <a:lstStyle/>
          <a:p>
            <a:r>
              <a:rPr lang="en-US" altLang="zh-CN" dirty="0">
                <a:latin typeface="宋体" pitchFamily="2" charset="-122"/>
                <a:ea typeface="宋体" pitchFamily="2" charset="-122"/>
              </a:rPr>
              <a:t>6.</a:t>
            </a:r>
            <a:r>
              <a:rPr lang="zh-CN" altLang="en-US" dirty="0">
                <a:latin typeface="宋体" pitchFamily="2" charset="-122"/>
                <a:ea typeface="宋体" pitchFamily="2" charset="-122"/>
              </a:rPr>
              <a:t>住院理赔</a:t>
            </a:r>
            <a:r>
              <a:rPr lang="en-US" altLang="zh-CN" dirty="0">
                <a:latin typeface="宋体" pitchFamily="2" charset="-122"/>
                <a:ea typeface="宋体" pitchFamily="2" charset="-122"/>
              </a:rPr>
              <a:t>——</a:t>
            </a:r>
            <a:r>
              <a:rPr lang="zh-CN" altLang="en-US" dirty="0">
                <a:latin typeface="宋体" pitchFamily="2" charset="-122"/>
                <a:ea typeface="宋体" pitchFamily="2" charset="-122"/>
              </a:rPr>
              <a:t>导出打印相应理赔单据</a:t>
            </a:r>
            <a:endParaRPr lang="zh-CN" altLang="en-US" dirty="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a:t>www.bjzghzbx.com                                                                                                                                                                      </a:t>
            </a:r>
            <a:fld id="{32B39965-CCA0-41CF-B686-7E8BB7F2B7FF}" type="slidenum">
              <a:rPr lang="zh-CN" altLang="en-US" smtClean="0"/>
              <a:pPr>
                <a:defRPr/>
              </a:pPr>
              <a:t>112</a:t>
            </a:fld>
            <a:endParaRPr lang="en-US" altLang="zh-CN" dirty="0"/>
          </a:p>
        </p:txBody>
      </p:sp>
      <p:sp>
        <p:nvSpPr>
          <p:cNvPr id="7" name="AutoShape 3"/>
          <p:cNvSpPr>
            <a:spLocks noChangeArrowheads="1"/>
          </p:cNvSpPr>
          <p:nvPr/>
        </p:nvSpPr>
        <p:spPr bwMode="auto">
          <a:xfrm>
            <a:off x="3786182" y="3357562"/>
            <a:ext cx="4608512" cy="1200329"/>
          </a:xfrm>
          <a:prstGeom prst="wedgeRectCallout">
            <a:avLst>
              <a:gd name="adj1" fmla="val -38984"/>
              <a:gd name="adj2" fmla="val 94223"/>
            </a:avLst>
          </a:prstGeom>
          <a:solidFill>
            <a:srgbClr val="FFFFFF"/>
          </a:solidFill>
          <a:ln w="19050">
            <a:solidFill>
              <a:srgbClr val="000514"/>
            </a:solidFill>
            <a:miter lim="800000"/>
            <a:headEnd/>
            <a:tailEnd/>
          </a:ln>
          <a:effectLst>
            <a:outerShdw blurRad="50800" dist="38100" dir="5400000" algn="t" rotWithShape="0">
              <a:prstClr val="black">
                <a:alpha val="40000"/>
              </a:prstClr>
            </a:outerShdw>
          </a:effectLst>
        </p:spPr>
        <p:txBody>
          <a:bodyPr>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用鼠标左键点击</a:t>
            </a:r>
            <a:r>
              <a:rPr kumimoji="0" lang="zh-CN" altLang="en-US" sz="2400" b="0" i="0" u="none" strike="noStrike" kern="0" cap="none" spc="0" normalizeH="0" baseline="0" noProof="0" dirty="0">
                <a:ln>
                  <a:noFill/>
                </a:ln>
                <a:solidFill>
                  <a:schemeClr val="accent4">
                    <a:lumMod val="60000"/>
                    <a:lumOff val="40000"/>
                  </a:schemeClr>
                </a:solidFill>
                <a:effectLst/>
                <a:uLnTx/>
                <a:uFillTx/>
                <a:latin typeface="华文中宋" pitchFamily="2" charset="-122"/>
                <a:ea typeface="华文中宋" pitchFamily="2" charset="-122"/>
              </a:rPr>
              <a:t>导出</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打印下载链接，开始下载</a:t>
            </a:r>
            <a:r>
              <a:rPr kumimoji="0" lang="zh-CN" altLang="en-US" sz="2400" b="1"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 </a:t>
            </a:r>
            <a:r>
              <a:rPr kumimoji="0" lang="en-US" altLang="zh-CN"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如果不行请用鼠标右键</a:t>
            </a:r>
            <a:r>
              <a:rPr kumimoji="0" lang="zh-CN" altLang="en-US" sz="2400" b="0" i="0" u="none" strike="noStrike" kern="0" cap="none" spc="0" normalizeH="0" baseline="0" noProof="0" dirty="0">
                <a:ln>
                  <a:noFill/>
                </a:ln>
                <a:solidFill>
                  <a:schemeClr val="accent4">
                    <a:lumMod val="60000"/>
                    <a:lumOff val="40000"/>
                  </a:schemeClr>
                </a:solidFill>
                <a:effectLst/>
                <a:uLnTx/>
                <a:uFillTx/>
                <a:latin typeface="华文中宋" pitchFamily="2" charset="-122"/>
                <a:ea typeface="华文中宋" pitchFamily="2" charset="-122"/>
              </a:rPr>
              <a:t>目标另存为</a:t>
            </a:r>
            <a:r>
              <a:rPr kumimoji="0" lang="en-US" altLang="zh-CN" sz="2400" b="0" i="0" u="none" strike="noStrike" kern="0" cap="none" spc="0" normalizeH="0" baseline="0" noProof="0" dirty="0">
                <a:ln>
                  <a:noFill/>
                </a:ln>
                <a:solidFill>
                  <a:schemeClr val="accent4">
                    <a:lumMod val="60000"/>
                    <a:lumOff val="40000"/>
                  </a:schemeClr>
                </a:solidFill>
                <a:effectLst/>
                <a:uLnTx/>
                <a:uFillTx/>
                <a:latin typeface="华文中宋" pitchFamily="2" charset="-122"/>
                <a:ea typeface="华文中宋" pitchFamily="2" charset="-122"/>
              </a:rPr>
              <a:t>…</a:t>
            </a:r>
            <a:r>
              <a:rPr kumimoji="0" lang="en-US" altLang="zh-CN"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3"/>
          <p:cNvPicPr>
            <a:picLocks noChangeAspect="1" noChangeArrowheads="1"/>
          </p:cNvPicPr>
          <p:nvPr/>
        </p:nvPicPr>
        <p:blipFill>
          <a:blip r:embed="rId2"/>
          <a:srcRect/>
          <a:stretch>
            <a:fillRect/>
          </a:stretch>
        </p:blipFill>
        <p:spPr bwMode="auto">
          <a:xfrm>
            <a:off x="0" y="857232"/>
            <a:ext cx="9144000" cy="5715040"/>
          </a:xfrm>
          <a:prstGeom prst="rect">
            <a:avLst/>
          </a:prstGeom>
          <a:noFill/>
          <a:ln w="9525">
            <a:noFill/>
            <a:miter lim="800000"/>
            <a:headEnd/>
            <a:tailEnd/>
          </a:ln>
          <a:effectLst/>
        </p:spPr>
      </p:pic>
      <p:sp>
        <p:nvSpPr>
          <p:cNvPr id="92162" name="标题 1"/>
          <p:cNvSpPr>
            <a:spLocks noGrp="1"/>
          </p:cNvSpPr>
          <p:nvPr>
            <p:ph type="title"/>
          </p:nvPr>
        </p:nvSpPr>
        <p:spPr/>
        <p:txBody>
          <a:bodyPr/>
          <a:lstStyle/>
          <a:p>
            <a:r>
              <a:rPr lang="en-US" altLang="zh-CN" dirty="0">
                <a:latin typeface="宋体" pitchFamily="2" charset="-122"/>
                <a:ea typeface="宋体" pitchFamily="2" charset="-122"/>
              </a:rPr>
              <a:t>6.</a:t>
            </a:r>
            <a:r>
              <a:rPr lang="zh-CN" altLang="en-US" dirty="0">
                <a:latin typeface="宋体" pitchFamily="2" charset="-122"/>
                <a:ea typeface="宋体" pitchFamily="2" charset="-122"/>
              </a:rPr>
              <a:t>住院理赔</a:t>
            </a:r>
            <a:r>
              <a:rPr lang="en-US" altLang="zh-CN" dirty="0">
                <a:latin typeface="宋体" pitchFamily="2" charset="-122"/>
                <a:ea typeface="宋体" pitchFamily="2" charset="-122"/>
              </a:rPr>
              <a:t>——</a:t>
            </a:r>
            <a:r>
              <a:rPr lang="zh-CN" altLang="en-US" dirty="0">
                <a:latin typeface="宋体" pitchFamily="2" charset="-122"/>
                <a:ea typeface="宋体" pitchFamily="2" charset="-122"/>
              </a:rPr>
              <a:t>导出打印相应理赔单据</a:t>
            </a:r>
            <a:endParaRPr lang="zh-CN" altLang="en-US" dirty="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a:t>www.bjzghzbx.com                                                                                                                                                                      </a:t>
            </a:r>
            <a:fld id="{32B39965-CCA0-41CF-B686-7E8BB7F2B7FF}" type="slidenum">
              <a:rPr lang="zh-CN" altLang="en-US" smtClean="0"/>
              <a:pPr>
                <a:defRPr/>
              </a:pPr>
              <a:t>113</a:t>
            </a:fld>
            <a:endParaRPr lang="en-US" altLang="zh-CN" dirty="0"/>
          </a:p>
        </p:txBody>
      </p:sp>
      <p:pic>
        <p:nvPicPr>
          <p:cNvPr id="23554" name="Picture 2"/>
          <p:cNvPicPr>
            <a:picLocks noChangeAspect="1" noChangeArrowheads="1"/>
          </p:cNvPicPr>
          <p:nvPr/>
        </p:nvPicPr>
        <p:blipFill>
          <a:blip r:embed="rId3" cstate="print"/>
          <a:srcRect/>
          <a:stretch>
            <a:fillRect/>
          </a:stretch>
        </p:blipFill>
        <p:spPr bwMode="auto">
          <a:xfrm>
            <a:off x="1714480" y="2143116"/>
            <a:ext cx="6029313" cy="3626487"/>
          </a:xfrm>
          <a:prstGeom prst="rect">
            <a:avLst/>
          </a:prstGeom>
          <a:noFill/>
          <a:ln w="9525">
            <a:noFill/>
            <a:miter lim="800000"/>
            <a:headEnd/>
            <a:tailEnd/>
          </a:ln>
          <a:effectLst/>
        </p:spPr>
      </p:pic>
      <p:sp>
        <p:nvSpPr>
          <p:cNvPr id="8" name="AutoShape 4"/>
          <p:cNvSpPr>
            <a:spLocks noChangeArrowheads="1"/>
          </p:cNvSpPr>
          <p:nvPr/>
        </p:nvSpPr>
        <p:spPr bwMode="auto">
          <a:xfrm>
            <a:off x="357158" y="1428736"/>
            <a:ext cx="2214578" cy="830997"/>
          </a:xfrm>
          <a:prstGeom prst="wedgeRectCallout">
            <a:avLst>
              <a:gd name="adj1" fmla="val 35734"/>
              <a:gd name="adj2" fmla="val 158216"/>
            </a:avLst>
          </a:prstGeom>
          <a:solidFill>
            <a:srgbClr val="FFFFFF"/>
          </a:solidFill>
          <a:ln w="19050">
            <a:solidFill>
              <a:srgbClr val="000514"/>
            </a:solidFill>
            <a:miter lim="800000"/>
            <a:headEnd/>
            <a:tailEnd/>
          </a:ln>
          <a:effectLst>
            <a:outerShdw dist="35921" dir="2700000" algn="ctr" rotWithShape="0">
              <a:srgbClr val="000514">
                <a:alpha val="50000"/>
              </a:srgbClr>
            </a:outerShdw>
          </a:effectLst>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1.</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 选择要保存的位置。</a:t>
            </a:r>
          </a:p>
        </p:txBody>
      </p:sp>
      <p:sp>
        <p:nvSpPr>
          <p:cNvPr id="9" name="AutoShape 5"/>
          <p:cNvSpPr>
            <a:spLocks noChangeArrowheads="1"/>
          </p:cNvSpPr>
          <p:nvPr/>
        </p:nvSpPr>
        <p:spPr bwMode="auto">
          <a:xfrm>
            <a:off x="357158" y="5286388"/>
            <a:ext cx="3240087" cy="841375"/>
          </a:xfrm>
          <a:prstGeom prst="wedgeRectCallout">
            <a:avLst>
              <a:gd name="adj1" fmla="val 36884"/>
              <a:gd name="adj2" fmla="val -95597"/>
            </a:avLst>
          </a:prstGeom>
          <a:solidFill>
            <a:srgbClr val="FFFFFF"/>
          </a:solidFill>
          <a:ln w="19050">
            <a:solidFill>
              <a:srgbClr val="000514"/>
            </a:solidFill>
            <a:miter lim="800000"/>
            <a:headEnd/>
            <a:tailEnd/>
          </a:ln>
          <a:effectLst>
            <a:outerShdw dist="35921" dir="2700000" algn="ctr" rotWithShape="0">
              <a:srgbClr val="000514">
                <a:alpha val="50000"/>
              </a:srgbClr>
            </a:outerShdw>
          </a:effectLst>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2.</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在</a:t>
            </a:r>
            <a:r>
              <a:rPr kumimoji="0" lang="zh-CN" altLang="en-US" sz="2400" b="0" i="0" u="none" strike="noStrike" kern="0" cap="none" spc="0" normalizeH="0" baseline="0" noProof="0" dirty="0">
                <a:ln>
                  <a:noFill/>
                </a:ln>
                <a:solidFill>
                  <a:schemeClr val="accent4">
                    <a:lumMod val="60000"/>
                    <a:lumOff val="40000"/>
                  </a:schemeClr>
                </a:solidFill>
                <a:effectLst/>
                <a:uLnTx/>
                <a:uFillTx/>
                <a:latin typeface="华文中宋" pitchFamily="2" charset="-122"/>
                <a:ea typeface="华文中宋" pitchFamily="2" charset="-122"/>
              </a:rPr>
              <a:t>文件名</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中录入便于自己工作的文件名。</a:t>
            </a:r>
          </a:p>
        </p:txBody>
      </p:sp>
      <p:sp>
        <p:nvSpPr>
          <p:cNvPr id="10" name="AutoShape 6"/>
          <p:cNvSpPr>
            <a:spLocks noChangeArrowheads="1"/>
          </p:cNvSpPr>
          <p:nvPr/>
        </p:nvSpPr>
        <p:spPr bwMode="auto">
          <a:xfrm>
            <a:off x="6143636" y="4500570"/>
            <a:ext cx="2714612" cy="461665"/>
          </a:xfrm>
          <a:prstGeom prst="wedgeRectCallout">
            <a:avLst>
              <a:gd name="adj1" fmla="val -39728"/>
              <a:gd name="adj2" fmla="val 157415"/>
            </a:avLst>
          </a:prstGeom>
          <a:solidFill>
            <a:srgbClr val="FFFFFF"/>
          </a:solidFill>
          <a:ln w="19050">
            <a:solidFill>
              <a:srgbClr val="000514"/>
            </a:solidFill>
            <a:miter lim="800000"/>
            <a:headEnd/>
            <a:tailEnd/>
          </a:ln>
          <a:effectLst>
            <a:outerShdw dist="35921" dir="2700000" algn="ctr" rotWithShape="0">
              <a:srgbClr val="000514">
                <a:alpha val="50000"/>
              </a:srgbClr>
            </a:outerShdw>
          </a:effectLst>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3.</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 点击</a:t>
            </a:r>
            <a:r>
              <a:rPr kumimoji="0" lang="zh-CN" altLang="en-US" sz="2400" b="0" i="0" u="none" strike="noStrike" kern="0" cap="none" spc="0" normalizeH="0" baseline="0" noProof="0" dirty="0">
                <a:ln>
                  <a:noFill/>
                </a:ln>
                <a:solidFill>
                  <a:schemeClr val="accent4">
                    <a:lumMod val="60000"/>
                    <a:lumOff val="40000"/>
                  </a:schemeClr>
                </a:solidFill>
                <a:effectLst/>
                <a:uLnTx/>
                <a:uFillTx/>
                <a:latin typeface="华文中宋" pitchFamily="2" charset="-122"/>
                <a:ea typeface="华文中宋" pitchFamily="2" charset="-122"/>
              </a:rPr>
              <a:t>保存</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按钮。</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标题 1"/>
          <p:cNvSpPr>
            <a:spLocks noGrp="1"/>
          </p:cNvSpPr>
          <p:nvPr>
            <p:ph type="title"/>
          </p:nvPr>
        </p:nvSpPr>
        <p:spPr/>
        <p:txBody>
          <a:bodyPr/>
          <a:lstStyle/>
          <a:p>
            <a:r>
              <a:rPr lang="en-US" altLang="zh-CN" dirty="0">
                <a:latin typeface="宋体" pitchFamily="2" charset="-122"/>
                <a:ea typeface="宋体" pitchFamily="2" charset="-122"/>
              </a:rPr>
              <a:t>6.</a:t>
            </a:r>
            <a:r>
              <a:rPr lang="zh-CN" altLang="en-US" dirty="0">
                <a:latin typeface="宋体" pitchFamily="2" charset="-122"/>
                <a:ea typeface="宋体" pitchFamily="2" charset="-122"/>
              </a:rPr>
              <a:t>住院理赔</a:t>
            </a:r>
            <a:r>
              <a:rPr lang="en-US" altLang="zh-CN" dirty="0">
                <a:latin typeface="宋体" pitchFamily="2" charset="-122"/>
                <a:ea typeface="宋体" pitchFamily="2" charset="-122"/>
              </a:rPr>
              <a:t>——</a:t>
            </a:r>
            <a:r>
              <a:rPr lang="zh-CN" altLang="en-US" dirty="0">
                <a:latin typeface="宋体" pitchFamily="2" charset="-122"/>
                <a:ea typeface="宋体" pitchFamily="2" charset="-122"/>
              </a:rPr>
              <a:t>导出打印相应理赔单据</a:t>
            </a:r>
            <a:endParaRPr lang="zh-CN" altLang="en-US" dirty="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a:t>www.bjzghzbx.com                                                                                                                                                                      </a:t>
            </a:r>
            <a:fld id="{32B39965-CCA0-41CF-B686-7E8BB7F2B7FF}" type="slidenum">
              <a:rPr lang="zh-CN" altLang="en-US" smtClean="0"/>
              <a:pPr>
                <a:defRPr/>
              </a:pPr>
              <a:t>114</a:t>
            </a:fld>
            <a:endParaRPr lang="en-US" altLang="zh-CN" dirty="0"/>
          </a:p>
        </p:txBody>
      </p:sp>
      <p:pic>
        <p:nvPicPr>
          <p:cNvPr id="24578" name="Picture 2"/>
          <p:cNvPicPr>
            <a:picLocks noChangeAspect="1" noChangeArrowheads="1"/>
          </p:cNvPicPr>
          <p:nvPr/>
        </p:nvPicPr>
        <p:blipFill>
          <a:blip r:embed="rId2" cstate="print"/>
          <a:srcRect/>
          <a:stretch>
            <a:fillRect/>
          </a:stretch>
        </p:blipFill>
        <p:spPr bwMode="auto">
          <a:xfrm>
            <a:off x="0" y="857232"/>
            <a:ext cx="9144064" cy="5715040"/>
          </a:xfrm>
          <a:prstGeom prst="rect">
            <a:avLst/>
          </a:prstGeom>
          <a:noFill/>
          <a:ln w="9525">
            <a:noFill/>
            <a:miter lim="800000"/>
            <a:headEnd/>
            <a:tailEnd/>
          </a:ln>
          <a:effectLst/>
        </p:spPr>
      </p:pic>
      <p:sp>
        <p:nvSpPr>
          <p:cNvPr id="8" name="AutoShape 4"/>
          <p:cNvSpPr>
            <a:spLocks noChangeArrowheads="1"/>
          </p:cNvSpPr>
          <p:nvPr/>
        </p:nvSpPr>
        <p:spPr bwMode="auto">
          <a:xfrm>
            <a:off x="500034" y="2357430"/>
            <a:ext cx="2786082" cy="830997"/>
          </a:xfrm>
          <a:prstGeom prst="wedgeRectCallout">
            <a:avLst>
              <a:gd name="adj1" fmla="val -57227"/>
              <a:gd name="adj2" fmla="val -89339"/>
            </a:avLst>
          </a:prstGeom>
          <a:solidFill>
            <a:srgbClr val="FFFFFF"/>
          </a:solidFill>
          <a:ln w="19050">
            <a:solidFill>
              <a:srgbClr val="000514"/>
            </a:solidFill>
            <a:miter lim="800000"/>
            <a:headEnd/>
            <a:tailEnd/>
          </a:ln>
          <a:effectLst>
            <a:outerShdw dist="35921" dir="2700000" algn="ctr" rotWithShape="0">
              <a:srgbClr val="000514">
                <a:alpha val="50000"/>
              </a:srgbClr>
            </a:outerShdw>
          </a:effectLst>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zh-CN" altLang="en-US" sz="2400" b="0" kern="0" dirty="0">
                <a:solidFill>
                  <a:sysClr val="windowText" lastClr="000000"/>
                </a:solidFill>
                <a:latin typeface="华文中宋" pitchFamily="2" charset="-122"/>
                <a:ea typeface="华文中宋" pitchFamily="2" charset="-122"/>
              </a:rPr>
              <a:t>双击打开刚下载的</a:t>
            </a:r>
            <a:r>
              <a:rPr lang="zh-CN" altLang="en-US" sz="2400" b="0" kern="0" dirty="0">
                <a:solidFill>
                  <a:schemeClr val="accent4">
                    <a:lumMod val="60000"/>
                    <a:lumOff val="40000"/>
                  </a:schemeClr>
                </a:solidFill>
                <a:latin typeface="华文中宋" pitchFamily="2" charset="-122"/>
                <a:ea typeface="华文中宋" pitchFamily="2" charset="-122"/>
              </a:rPr>
              <a:t>导出打印</a:t>
            </a:r>
            <a:r>
              <a:rPr lang="zh-CN" altLang="en-US" sz="2400" b="0" kern="0" dirty="0">
                <a:solidFill>
                  <a:schemeClr val="tx2"/>
                </a:solidFill>
                <a:latin typeface="华文中宋" pitchFamily="2" charset="-122"/>
                <a:ea typeface="华文中宋" pitchFamily="2" charset="-122"/>
              </a:rPr>
              <a:t>文件</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2"/>
          <a:srcRect/>
          <a:stretch>
            <a:fillRect/>
          </a:stretch>
        </p:blipFill>
        <p:spPr bwMode="auto">
          <a:xfrm>
            <a:off x="142844" y="1214422"/>
            <a:ext cx="7772400" cy="3943350"/>
          </a:xfrm>
          <a:prstGeom prst="rect">
            <a:avLst/>
          </a:prstGeom>
          <a:noFill/>
          <a:ln w="9525">
            <a:noFill/>
            <a:miter lim="800000"/>
            <a:headEnd/>
            <a:tailEnd/>
          </a:ln>
          <a:effectLst/>
        </p:spPr>
      </p:pic>
      <p:sp>
        <p:nvSpPr>
          <p:cNvPr id="92162" name="标题 1"/>
          <p:cNvSpPr>
            <a:spLocks noGrp="1"/>
          </p:cNvSpPr>
          <p:nvPr>
            <p:ph type="title"/>
          </p:nvPr>
        </p:nvSpPr>
        <p:spPr/>
        <p:txBody>
          <a:bodyPr/>
          <a:lstStyle/>
          <a:p>
            <a:r>
              <a:rPr lang="en-US" altLang="zh-CN" dirty="0">
                <a:latin typeface="宋体" pitchFamily="2" charset="-122"/>
                <a:ea typeface="宋体" pitchFamily="2" charset="-122"/>
              </a:rPr>
              <a:t>6.</a:t>
            </a:r>
            <a:r>
              <a:rPr lang="zh-CN" altLang="en-US" dirty="0">
                <a:latin typeface="宋体" pitchFamily="2" charset="-122"/>
                <a:ea typeface="宋体" pitchFamily="2" charset="-122"/>
              </a:rPr>
              <a:t>住院理赔</a:t>
            </a:r>
            <a:r>
              <a:rPr lang="en-US" altLang="zh-CN" dirty="0">
                <a:latin typeface="宋体" pitchFamily="2" charset="-122"/>
                <a:ea typeface="宋体" pitchFamily="2" charset="-122"/>
              </a:rPr>
              <a:t>——</a:t>
            </a:r>
            <a:r>
              <a:rPr lang="zh-CN" altLang="en-US" dirty="0">
                <a:latin typeface="宋体" pitchFamily="2" charset="-122"/>
                <a:ea typeface="宋体" pitchFamily="2" charset="-122"/>
              </a:rPr>
              <a:t>导出打印相应理赔单据</a:t>
            </a:r>
            <a:endParaRPr lang="zh-CN" altLang="en-US" dirty="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a:t>www.bjzghzbx.com                                                                                                                                                                      </a:t>
            </a:r>
            <a:fld id="{32B39965-CCA0-41CF-B686-7E8BB7F2B7FF}" type="slidenum">
              <a:rPr lang="zh-CN" altLang="en-US" smtClean="0"/>
              <a:pPr>
                <a:defRPr/>
              </a:pPr>
              <a:t>115</a:t>
            </a:fld>
            <a:endParaRPr lang="en-US" altLang="zh-CN" dirty="0"/>
          </a:p>
        </p:txBody>
      </p:sp>
      <p:sp>
        <p:nvSpPr>
          <p:cNvPr id="7" name="AutoShape 6"/>
          <p:cNvSpPr>
            <a:spLocks noChangeArrowheads="1"/>
          </p:cNvSpPr>
          <p:nvPr/>
        </p:nvSpPr>
        <p:spPr bwMode="auto">
          <a:xfrm>
            <a:off x="5929322" y="1500174"/>
            <a:ext cx="2714612" cy="1200329"/>
          </a:xfrm>
          <a:prstGeom prst="rect">
            <a:avLst/>
          </a:prstGeom>
          <a:ln>
            <a:headEnd/>
            <a:tailEnd/>
          </a:ln>
          <a:effectLst>
            <a:outerShdw blurRad="50800" dist="38100" dir="5400000" algn="t" rotWithShape="0">
              <a:prstClr val="black">
                <a:alpha val="40000"/>
              </a:prstClr>
            </a:outerShdw>
          </a:effectLst>
        </p:spPr>
        <p:style>
          <a:lnRef idx="1">
            <a:schemeClr val="accent4"/>
          </a:lnRef>
          <a:fillRef idx="2">
            <a:schemeClr val="accent4"/>
          </a:fillRef>
          <a:effectRef idx="1">
            <a:schemeClr val="accent4"/>
          </a:effectRef>
          <a:fontRef idx="minor">
            <a:schemeClr val="dk1"/>
          </a:fontRef>
        </p:style>
        <p:txBody>
          <a:bodyPr wrap="square">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lang="zh-CN" altLang="en-US" sz="2400" b="0" kern="0" dirty="0">
                <a:solidFill>
                  <a:sysClr val="windowText" lastClr="000000"/>
                </a:solidFill>
                <a:latin typeface="华文中宋" pitchFamily="2" charset="-122"/>
                <a:ea typeface="华文中宋" pitchFamily="2" charset="-122"/>
              </a:rPr>
              <a:t>互助金申请书在理赔单任何状态时都可打印</a:t>
            </a:r>
            <a:endPar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endParaRPr>
          </a:p>
        </p:txBody>
      </p:sp>
      <p:pic>
        <p:nvPicPr>
          <p:cNvPr id="7171" name="Picture 3"/>
          <p:cNvPicPr>
            <a:picLocks noChangeAspect="1" noChangeArrowheads="1"/>
          </p:cNvPicPr>
          <p:nvPr/>
        </p:nvPicPr>
        <p:blipFill>
          <a:blip r:embed="rId3"/>
          <a:srcRect/>
          <a:stretch>
            <a:fillRect/>
          </a:stretch>
        </p:blipFill>
        <p:spPr bwMode="auto">
          <a:xfrm>
            <a:off x="514350" y="1776413"/>
            <a:ext cx="8115300" cy="3305175"/>
          </a:xfrm>
          <a:prstGeom prst="rect">
            <a:avLst/>
          </a:prstGeom>
          <a:noFill/>
          <a:ln w="9525">
            <a:noFill/>
            <a:miter lim="800000"/>
            <a:headEnd/>
            <a:tailEnd/>
          </a:ln>
          <a:effectLst/>
        </p:spPr>
      </p:pic>
      <p:sp>
        <p:nvSpPr>
          <p:cNvPr id="9" name="AutoShape 6"/>
          <p:cNvSpPr>
            <a:spLocks noChangeArrowheads="1"/>
          </p:cNvSpPr>
          <p:nvPr/>
        </p:nvSpPr>
        <p:spPr bwMode="auto">
          <a:xfrm>
            <a:off x="5786446" y="1643050"/>
            <a:ext cx="3096344" cy="1200329"/>
          </a:xfrm>
          <a:prstGeom prst="rect">
            <a:avLst/>
          </a:prstGeom>
          <a:ln>
            <a:headEnd/>
            <a:tailEnd/>
          </a:ln>
          <a:effectLst>
            <a:outerShdw blurRad="50800" dist="38100" dir="5400000" algn="t" rotWithShape="0">
              <a:prstClr val="black">
                <a:alpha val="40000"/>
              </a:prstClr>
            </a:outerShdw>
          </a:effectLst>
        </p:spPr>
        <p:style>
          <a:lnRef idx="1">
            <a:schemeClr val="accent4"/>
          </a:lnRef>
          <a:fillRef idx="2">
            <a:schemeClr val="accent4"/>
          </a:fillRef>
          <a:effectRef idx="1">
            <a:schemeClr val="accent4"/>
          </a:effectRef>
          <a:fontRef idx="minor">
            <a:schemeClr val="dk1"/>
          </a:fontRef>
        </p:style>
        <p:txBody>
          <a:bodyPr wrap="square">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lang="zh-CN" altLang="en-US" sz="2400" b="0" kern="0" dirty="0">
                <a:solidFill>
                  <a:sysClr val="windowText" lastClr="000000"/>
                </a:solidFill>
                <a:latin typeface="华文中宋" pitchFamily="2" charset="-122"/>
                <a:ea typeface="华文中宋" pitchFamily="2" charset="-122"/>
              </a:rPr>
              <a:t>申报明细表在理赔单任何状态时都可以打印</a:t>
            </a:r>
            <a:endPar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endParaRPr>
          </a:p>
        </p:txBody>
      </p:sp>
      <p:pic>
        <p:nvPicPr>
          <p:cNvPr id="7172" name="Picture 4"/>
          <p:cNvPicPr>
            <a:picLocks noChangeAspect="1" noChangeArrowheads="1"/>
          </p:cNvPicPr>
          <p:nvPr/>
        </p:nvPicPr>
        <p:blipFill>
          <a:blip r:embed="rId4"/>
          <a:srcRect/>
          <a:stretch>
            <a:fillRect/>
          </a:stretch>
        </p:blipFill>
        <p:spPr bwMode="auto">
          <a:xfrm>
            <a:off x="857224" y="1071546"/>
            <a:ext cx="5705475" cy="5372100"/>
          </a:xfrm>
          <a:prstGeom prst="rect">
            <a:avLst/>
          </a:prstGeom>
          <a:noFill/>
          <a:ln w="9525">
            <a:noFill/>
            <a:miter lim="800000"/>
            <a:headEnd/>
            <a:tailEnd/>
          </a:ln>
          <a:effectLst/>
        </p:spPr>
      </p:pic>
      <p:sp>
        <p:nvSpPr>
          <p:cNvPr id="11" name="AutoShape 6"/>
          <p:cNvSpPr>
            <a:spLocks noChangeArrowheads="1"/>
          </p:cNvSpPr>
          <p:nvPr/>
        </p:nvSpPr>
        <p:spPr bwMode="auto">
          <a:xfrm>
            <a:off x="6143636" y="1928802"/>
            <a:ext cx="2714612" cy="1200329"/>
          </a:xfrm>
          <a:prstGeom prst="rect">
            <a:avLst/>
          </a:prstGeom>
          <a:ln>
            <a:headEnd/>
            <a:tailEnd/>
          </a:ln>
          <a:effectLst>
            <a:outerShdw blurRad="50800" dist="38100" dir="5400000" algn="t" rotWithShape="0">
              <a:prstClr val="black">
                <a:alpha val="40000"/>
              </a:prstClr>
            </a:outerShdw>
          </a:effectLst>
        </p:spPr>
        <p:style>
          <a:lnRef idx="1">
            <a:schemeClr val="accent4"/>
          </a:lnRef>
          <a:fillRef idx="2">
            <a:schemeClr val="accent4"/>
          </a:fillRef>
          <a:effectRef idx="1">
            <a:schemeClr val="accent4"/>
          </a:effectRef>
          <a:fontRef idx="minor">
            <a:schemeClr val="dk1"/>
          </a:fontRef>
        </p:style>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zh-CN" altLang="en-US" sz="2400" b="0" kern="0" dirty="0">
                <a:solidFill>
                  <a:sysClr val="windowText" lastClr="000000"/>
                </a:solidFill>
                <a:latin typeface="华文中宋" pitchFamily="2" charset="-122"/>
                <a:ea typeface="华文中宋" pitchFamily="2" charset="-122"/>
              </a:rPr>
              <a:t>给付报告书只有理赔单是打印生效状态时才可以打印</a:t>
            </a:r>
            <a:endPar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7170"/>
                                        </p:tgtEl>
                                        <p:attrNameLst>
                                          <p:attrName>style.visibility</p:attrName>
                                        </p:attrNameLst>
                                      </p:cBhvr>
                                      <p:to>
                                        <p:strVal val="visible"/>
                                      </p:to>
                                    </p:set>
                                    <p:animEffect transition="in" filter="blinds(horizontal)">
                                      <p:cBhvr>
                                        <p:cTn id="7" dur="500"/>
                                        <p:tgtEl>
                                          <p:spTgt spid="7170"/>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blinds(horizontal)">
                                      <p:cBhvr>
                                        <p:cTn id="11" dur="500"/>
                                        <p:tgtEl>
                                          <p:spTgt spid="7"/>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xit" presetSubtype="0" fill="hold" grpId="1" nodeType="clickEffect">
                                  <p:stCondLst>
                                    <p:cond delay="0"/>
                                  </p:stCondLst>
                                  <p:childTnLst>
                                    <p:set>
                                      <p:cBhvr>
                                        <p:cTn id="15" dur="1" fill="hold">
                                          <p:stCondLst>
                                            <p:cond delay="0"/>
                                          </p:stCondLst>
                                        </p:cTn>
                                        <p:tgtEl>
                                          <p:spTgt spid="7"/>
                                        </p:tgtEl>
                                        <p:attrNameLst>
                                          <p:attrName>style.visibility</p:attrName>
                                        </p:attrNameLst>
                                      </p:cBhvr>
                                      <p:to>
                                        <p:strVal val="hidden"/>
                                      </p:to>
                                    </p:set>
                                  </p:childTnLst>
                                </p:cTn>
                              </p:par>
                            </p:childTnLst>
                          </p:cTn>
                        </p:par>
                        <p:par>
                          <p:cTn id="16" fill="hold">
                            <p:stCondLst>
                              <p:cond delay="0"/>
                            </p:stCondLst>
                            <p:childTnLst>
                              <p:par>
                                <p:cTn id="17" presetID="1" presetClass="exit" presetSubtype="0" fill="hold" nodeType="afterEffect">
                                  <p:stCondLst>
                                    <p:cond delay="0"/>
                                  </p:stCondLst>
                                  <p:childTnLst>
                                    <p:set>
                                      <p:cBhvr>
                                        <p:cTn id="18" dur="1" fill="hold">
                                          <p:stCondLst>
                                            <p:cond delay="0"/>
                                          </p:stCondLst>
                                        </p:cTn>
                                        <p:tgtEl>
                                          <p:spTgt spid="7170"/>
                                        </p:tgtEl>
                                        <p:attrNameLst>
                                          <p:attrName>style.visibility</p:attrName>
                                        </p:attrNameLst>
                                      </p:cBhvr>
                                      <p:to>
                                        <p:strVal val="hidden"/>
                                      </p:to>
                                    </p:set>
                                  </p:childTnLst>
                                </p:cTn>
                              </p:par>
                            </p:childTnLst>
                          </p:cTn>
                        </p:par>
                        <p:par>
                          <p:cTn id="19" fill="hold">
                            <p:stCondLst>
                              <p:cond delay="0"/>
                            </p:stCondLst>
                            <p:childTnLst>
                              <p:par>
                                <p:cTn id="20" presetID="3" presetClass="entr" presetSubtype="10" fill="hold" nodeType="afterEffect">
                                  <p:stCondLst>
                                    <p:cond delay="0"/>
                                  </p:stCondLst>
                                  <p:childTnLst>
                                    <p:set>
                                      <p:cBhvr>
                                        <p:cTn id="21" dur="1" fill="hold">
                                          <p:stCondLst>
                                            <p:cond delay="0"/>
                                          </p:stCondLst>
                                        </p:cTn>
                                        <p:tgtEl>
                                          <p:spTgt spid="7171"/>
                                        </p:tgtEl>
                                        <p:attrNameLst>
                                          <p:attrName>style.visibility</p:attrName>
                                        </p:attrNameLst>
                                      </p:cBhvr>
                                      <p:to>
                                        <p:strVal val="visible"/>
                                      </p:to>
                                    </p:set>
                                    <p:animEffect transition="in" filter="blinds(horizontal)">
                                      <p:cBhvr>
                                        <p:cTn id="22" dur="500"/>
                                        <p:tgtEl>
                                          <p:spTgt spid="7171"/>
                                        </p:tgtEl>
                                      </p:cBhvr>
                                    </p:animEffect>
                                  </p:childTnLst>
                                </p:cTn>
                              </p:par>
                            </p:childTnLst>
                          </p:cTn>
                        </p:par>
                        <p:par>
                          <p:cTn id="23" fill="hold">
                            <p:stCondLst>
                              <p:cond delay="500"/>
                            </p:stCondLst>
                            <p:childTnLst>
                              <p:par>
                                <p:cTn id="24" presetID="3" presetClass="entr" presetSubtype="10" fill="hold" grpId="0" nodeType="after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blinds(horizontal)">
                                      <p:cBhvr>
                                        <p:cTn id="26" dur="500"/>
                                        <p:tgtEl>
                                          <p:spTgt spid="9"/>
                                        </p:tgtEl>
                                      </p:cBhvr>
                                    </p:animEffect>
                                  </p:childTnLst>
                                </p:cTn>
                              </p:par>
                            </p:childTnLst>
                          </p:cTn>
                        </p:par>
                      </p:childTnLst>
                    </p:cTn>
                  </p:par>
                  <p:par>
                    <p:cTn id="27" fill="hold">
                      <p:stCondLst>
                        <p:cond delay="indefinite"/>
                      </p:stCondLst>
                      <p:childTnLst>
                        <p:par>
                          <p:cTn id="28" fill="hold">
                            <p:stCondLst>
                              <p:cond delay="0"/>
                            </p:stCondLst>
                            <p:childTnLst>
                              <p:par>
                                <p:cTn id="29" presetID="1" presetClass="exit" presetSubtype="0" fill="hold" grpId="1" nodeType="clickEffect">
                                  <p:stCondLst>
                                    <p:cond delay="0"/>
                                  </p:stCondLst>
                                  <p:childTnLst>
                                    <p:set>
                                      <p:cBhvr>
                                        <p:cTn id="30" dur="1" fill="hold">
                                          <p:stCondLst>
                                            <p:cond delay="0"/>
                                          </p:stCondLst>
                                        </p:cTn>
                                        <p:tgtEl>
                                          <p:spTgt spid="9"/>
                                        </p:tgtEl>
                                        <p:attrNameLst>
                                          <p:attrName>style.visibility</p:attrName>
                                        </p:attrNameLst>
                                      </p:cBhvr>
                                      <p:to>
                                        <p:strVal val="hidden"/>
                                      </p:to>
                                    </p:set>
                                  </p:childTnLst>
                                </p:cTn>
                              </p:par>
                            </p:childTnLst>
                          </p:cTn>
                        </p:par>
                        <p:par>
                          <p:cTn id="31" fill="hold">
                            <p:stCondLst>
                              <p:cond delay="0"/>
                            </p:stCondLst>
                            <p:childTnLst>
                              <p:par>
                                <p:cTn id="32" presetID="1" presetClass="exit" presetSubtype="0" fill="hold" nodeType="afterEffect">
                                  <p:stCondLst>
                                    <p:cond delay="0"/>
                                  </p:stCondLst>
                                  <p:childTnLst>
                                    <p:set>
                                      <p:cBhvr>
                                        <p:cTn id="33" dur="1" fill="hold">
                                          <p:stCondLst>
                                            <p:cond delay="0"/>
                                          </p:stCondLst>
                                        </p:cTn>
                                        <p:tgtEl>
                                          <p:spTgt spid="7171"/>
                                        </p:tgtEl>
                                        <p:attrNameLst>
                                          <p:attrName>style.visibility</p:attrName>
                                        </p:attrNameLst>
                                      </p:cBhvr>
                                      <p:to>
                                        <p:strVal val="hidden"/>
                                      </p:to>
                                    </p:set>
                                  </p:childTnLst>
                                </p:cTn>
                              </p:par>
                            </p:childTnLst>
                          </p:cTn>
                        </p:par>
                        <p:par>
                          <p:cTn id="34" fill="hold">
                            <p:stCondLst>
                              <p:cond delay="0"/>
                            </p:stCondLst>
                            <p:childTnLst>
                              <p:par>
                                <p:cTn id="35" presetID="3" presetClass="entr" presetSubtype="10" fill="hold" nodeType="afterEffect">
                                  <p:stCondLst>
                                    <p:cond delay="0"/>
                                  </p:stCondLst>
                                  <p:childTnLst>
                                    <p:set>
                                      <p:cBhvr>
                                        <p:cTn id="36" dur="1" fill="hold">
                                          <p:stCondLst>
                                            <p:cond delay="0"/>
                                          </p:stCondLst>
                                        </p:cTn>
                                        <p:tgtEl>
                                          <p:spTgt spid="7172"/>
                                        </p:tgtEl>
                                        <p:attrNameLst>
                                          <p:attrName>style.visibility</p:attrName>
                                        </p:attrNameLst>
                                      </p:cBhvr>
                                      <p:to>
                                        <p:strVal val="visible"/>
                                      </p:to>
                                    </p:set>
                                    <p:animEffect transition="in" filter="blinds(horizontal)">
                                      <p:cBhvr>
                                        <p:cTn id="37" dur="500"/>
                                        <p:tgtEl>
                                          <p:spTgt spid="7172"/>
                                        </p:tgtEl>
                                      </p:cBhvr>
                                    </p:animEffect>
                                  </p:childTnLst>
                                </p:cTn>
                              </p:par>
                            </p:childTnLst>
                          </p:cTn>
                        </p:par>
                        <p:par>
                          <p:cTn id="38" fill="hold">
                            <p:stCondLst>
                              <p:cond delay="500"/>
                            </p:stCondLst>
                            <p:childTnLst>
                              <p:par>
                                <p:cTn id="39" presetID="3" presetClass="entr" presetSubtype="10" fill="hold" grpId="0" nodeType="after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blinds(horizontal)">
                                      <p:cBhvr>
                                        <p:cTn id="4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9" grpId="0" animBg="1"/>
      <p:bldP spid="9" grpId="1" animBg="1"/>
      <p:bldP spid="11" grpId="0" animBg="1"/>
    </p:bldLst>
  </p:timing>
</p:sld>
</file>

<file path=ppt/slides/slide116.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l="-21000" r="-21000"/>
          </a:stretch>
        </a:blipFill>
        <a:effectLst/>
      </p:bgPr>
    </p:bg>
    <p:spTree>
      <p:nvGrpSpPr>
        <p:cNvPr id="1" name=""/>
        <p:cNvGrpSpPr/>
        <p:nvPr/>
      </p:nvGrpSpPr>
      <p:grpSpPr>
        <a:xfrm>
          <a:off x="0" y="0"/>
          <a:ext cx="0" cy="0"/>
          <a:chOff x="0" y="0"/>
          <a:chExt cx="0" cy="0"/>
        </a:xfrm>
      </p:grpSpPr>
      <p:sp>
        <p:nvSpPr>
          <p:cNvPr id="4" name="日期占位符 3"/>
          <p:cNvSpPr>
            <a:spLocks noGrp="1"/>
          </p:cNvSpPr>
          <p:nvPr>
            <p:ph type="dt" sz="quarter" idx="10"/>
          </p:nvPr>
        </p:nvSpPr>
        <p:spPr/>
        <p:txBody>
          <a:bodyPr/>
          <a:lstStyle/>
          <a:p>
            <a:pPr>
              <a:defRPr/>
            </a:pPr>
            <a:r>
              <a:rPr lang="en-US" altLang="zh-CN" dirty="0">
                <a:solidFill>
                  <a:srgbClr val="FFFFFF"/>
                </a:solidFill>
              </a:rPr>
              <a:t>www.bjzghzbx.com                                                                                                                                                                      </a:t>
            </a:r>
            <a:fld id="{EA7A5B16-BEF4-4199-8C1E-52627D066282}" type="slidenum">
              <a:rPr lang="zh-CN" altLang="en-US" smtClean="0">
                <a:solidFill>
                  <a:srgbClr val="FFFFFF"/>
                </a:solidFill>
              </a:rPr>
              <a:pPr>
                <a:defRPr/>
              </a:pPr>
              <a:t>116</a:t>
            </a:fld>
            <a:endParaRPr lang="en-US" altLang="zh-CN" dirty="0">
              <a:solidFill>
                <a:srgbClr val="FFFFFF"/>
              </a:solidFill>
            </a:endParaRPr>
          </a:p>
        </p:txBody>
      </p:sp>
      <p:grpSp>
        <p:nvGrpSpPr>
          <p:cNvPr id="2" name="Group 8"/>
          <p:cNvGrpSpPr>
            <a:grpSpLocks/>
          </p:cNvGrpSpPr>
          <p:nvPr/>
        </p:nvGrpSpPr>
        <p:grpSpPr bwMode="auto">
          <a:xfrm>
            <a:off x="1142976" y="2928933"/>
            <a:ext cx="6929486" cy="1000126"/>
            <a:chOff x="1131" y="1851"/>
            <a:chExt cx="3141" cy="378"/>
          </a:xfrm>
          <a:effectLst>
            <a:outerShdw blurRad="50800" dist="38100" dir="2700000" algn="tl" rotWithShape="0">
              <a:prstClr val="black">
                <a:alpha val="40000"/>
              </a:prstClr>
            </a:outerShdw>
          </a:effectLst>
        </p:grpSpPr>
        <p:sp>
          <p:nvSpPr>
            <p:cNvPr id="9" name="AutoShape 9"/>
            <p:cNvSpPr>
              <a:spLocks noChangeArrowheads="1"/>
            </p:cNvSpPr>
            <p:nvPr/>
          </p:nvSpPr>
          <p:spPr bwMode="gray">
            <a:xfrm>
              <a:off x="1422" y="1905"/>
              <a:ext cx="2736" cy="288"/>
            </a:xfrm>
            <a:prstGeom prst="roundRect">
              <a:avLst>
                <a:gd name="adj" fmla="val 16667"/>
              </a:avLst>
            </a:prstGeom>
            <a:gradFill rotWithShape="1">
              <a:gsLst>
                <a:gs pos="0">
                  <a:srgbClr val="0F6FC6"/>
                </a:gs>
                <a:gs pos="50000">
                  <a:srgbClr val="0F6FC6">
                    <a:gamma/>
                    <a:tint val="21176"/>
                    <a:invGamma/>
                  </a:srgbClr>
                </a:gs>
                <a:gs pos="100000">
                  <a:srgbClr val="0F6FC6"/>
                </a:gs>
              </a:gsLst>
              <a:lin ang="5400000" scaled="1"/>
            </a:gradFill>
            <a:ln w="12700" algn="ctr">
              <a:solidFill>
                <a:sysClr val="window" lastClr="FFFFFF"/>
              </a:solidFill>
              <a:round/>
              <a:headEnd/>
              <a:tailEnd/>
            </a:ln>
            <a:effectLst/>
          </p:spPr>
          <p:txBody>
            <a:bodyPr wrap="none" anchor="ctr"/>
            <a:lstStyle/>
            <a:p>
              <a:pPr eaLnBrk="1" fontAlgn="auto" hangingPunct="1">
                <a:spcBef>
                  <a:spcPts val="0"/>
                </a:spcBef>
                <a:spcAft>
                  <a:spcPts val="0"/>
                </a:spcAft>
                <a:defRPr/>
              </a:pPr>
              <a:endParaRPr lang="zh-CN" altLang="en-US" b="0" kern="0">
                <a:solidFill>
                  <a:sysClr val="windowText" lastClr="000000"/>
                </a:solidFill>
                <a:latin typeface="Constantia"/>
                <a:ea typeface="宋体"/>
              </a:endParaRPr>
            </a:p>
          </p:txBody>
        </p:sp>
        <p:sp>
          <p:nvSpPr>
            <p:cNvPr id="10" name="AutoShape 10"/>
            <p:cNvSpPr>
              <a:spLocks noChangeArrowheads="1"/>
            </p:cNvSpPr>
            <p:nvPr/>
          </p:nvSpPr>
          <p:spPr bwMode="gray">
            <a:xfrm>
              <a:off x="1131" y="1851"/>
              <a:ext cx="421" cy="378"/>
            </a:xfrm>
            <a:prstGeom prst="diamond">
              <a:avLst/>
            </a:prstGeom>
            <a:solidFill>
              <a:srgbClr val="0F6FC6"/>
            </a:solidFill>
            <a:ln w="25400" algn="ctr">
              <a:solidFill>
                <a:sysClr val="window" lastClr="FFFFFF"/>
              </a:solidFill>
              <a:miter lim="800000"/>
              <a:headEnd/>
              <a:tailEnd/>
            </a:ln>
          </p:spPr>
          <p:txBody>
            <a:bodyPr wrap="none" anchor="ctr"/>
            <a:lstStyle/>
            <a:p>
              <a:pPr eaLnBrk="1" fontAlgn="auto" hangingPunct="1">
                <a:spcBef>
                  <a:spcPts val="0"/>
                </a:spcBef>
                <a:spcAft>
                  <a:spcPts val="0"/>
                </a:spcAft>
                <a:defRPr/>
              </a:pPr>
              <a:r>
                <a:rPr lang="en-US" altLang="zh-CN" b="0" kern="0" dirty="0">
                  <a:solidFill>
                    <a:sysClr val="windowText" lastClr="000000"/>
                  </a:solidFill>
                  <a:latin typeface="Calibri" pitchFamily="34" charset="0"/>
                </a:rPr>
                <a:t>  6</a:t>
              </a:r>
              <a:endParaRPr lang="zh-CN" altLang="en-US" b="0" kern="0" dirty="0">
                <a:solidFill>
                  <a:sysClr val="windowText" lastClr="000000"/>
                </a:solidFill>
                <a:latin typeface="Calibri" pitchFamily="34" charset="0"/>
              </a:endParaRPr>
            </a:p>
          </p:txBody>
        </p:sp>
        <p:sp>
          <p:nvSpPr>
            <p:cNvPr id="11" name="Text Box 11"/>
            <p:cNvSpPr txBox="1">
              <a:spLocks noChangeArrowheads="1"/>
            </p:cNvSpPr>
            <p:nvPr/>
          </p:nvSpPr>
          <p:spPr bwMode="gray">
            <a:xfrm>
              <a:off x="1680" y="1959"/>
              <a:ext cx="2592" cy="174"/>
            </a:xfrm>
            <a:prstGeom prst="rect">
              <a:avLst/>
            </a:prstGeom>
            <a:noFill/>
            <a:ln w="9525" algn="ctr">
              <a:noFill/>
              <a:miter lim="800000"/>
              <a:headEnd/>
              <a:tailEnd/>
            </a:ln>
          </p:spPr>
          <p:txBody>
            <a:bodyPr wrap="square">
              <a:spAutoFit/>
            </a:bodyPr>
            <a:lstStyle/>
            <a:p>
              <a:pPr fontAlgn="auto">
                <a:spcBef>
                  <a:spcPts val="0"/>
                </a:spcBef>
                <a:spcAft>
                  <a:spcPts val="0"/>
                </a:spcAft>
                <a:defRPr/>
              </a:pPr>
              <a:r>
                <a:rPr lang="zh-CN" altLang="en-US" sz="2400" kern="0" dirty="0">
                  <a:solidFill>
                    <a:srgbClr val="000000"/>
                  </a:solidFill>
                  <a:latin typeface="Calibri" pitchFamily="34" charset="0"/>
                </a:rPr>
                <a:t>住院理赔</a:t>
              </a:r>
              <a:r>
                <a:rPr lang="en-US" altLang="zh-CN" sz="2400" kern="0" dirty="0">
                  <a:solidFill>
                    <a:srgbClr val="000000"/>
                  </a:solidFill>
                  <a:latin typeface="Calibri" pitchFamily="34" charset="0"/>
                </a:rPr>
                <a:t>——</a:t>
              </a:r>
              <a:r>
                <a:rPr lang="zh-CN" altLang="en-US" sz="2400" kern="0" dirty="0">
                  <a:solidFill>
                    <a:srgbClr val="000000"/>
                  </a:solidFill>
                  <a:latin typeface="Calibri" pitchFamily="34" charset="0"/>
                </a:rPr>
                <a:t>上报理赔单</a:t>
              </a:r>
              <a:endParaRPr lang="en-US" altLang="zh-CN" sz="2400" kern="0" dirty="0">
                <a:solidFill>
                  <a:srgbClr val="000000"/>
                </a:solidFill>
                <a:latin typeface="Calibri" pitchFamily="34" charset="0"/>
              </a:endParaRPr>
            </a:p>
          </p:txBody>
        </p:sp>
        <p:sp>
          <p:nvSpPr>
            <p:cNvPr id="12" name="Text Box 12"/>
            <p:cNvSpPr txBox="1">
              <a:spLocks noChangeArrowheads="1"/>
            </p:cNvSpPr>
            <p:nvPr/>
          </p:nvSpPr>
          <p:spPr bwMode="gray">
            <a:xfrm>
              <a:off x="1261" y="1959"/>
              <a:ext cx="224" cy="174"/>
            </a:xfrm>
            <a:prstGeom prst="rect">
              <a:avLst/>
            </a:prstGeom>
            <a:noFill/>
            <a:ln w="9525" algn="ctr">
              <a:noFill/>
              <a:miter lim="800000"/>
              <a:headEnd/>
              <a:tailEnd/>
            </a:ln>
          </p:spPr>
          <p:txBody>
            <a:bodyPr wrap="square">
              <a:spAutoFit/>
            </a:bodyPr>
            <a:lstStyle/>
            <a:p>
              <a:pPr algn="ctr" fontAlgn="auto">
                <a:spcBef>
                  <a:spcPts val="0"/>
                </a:spcBef>
                <a:spcAft>
                  <a:spcPts val="0"/>
                </a:spcAft>
                <a:defRPr/>
              </a:pPr>
              <a:endParaRPr lang="en-US" altLang="zh-CN" sz="2400" b="0" kern="0" dirty="0">
                <a:solidFill>
                  <a:sysClr val="window" lastClr="FFFFFF"/>
                </a:solidFill>
                <a:latin typeface="Calibri" pitchFamily="34" charset="0"/>
              </a:endParaRPr>
            </a:p>
          </p:txBody>
        </p:sp>
      </p:grpSp>
    </p:spTree>
  </p:cSld>
  <p:clrMapOvr>
    <a:masterClrMapping/>
  </p:clrMapOvr>
  <p:transition>
    <p:strips/>
  </p:transition>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2"/>
          <p:cNvPicPr>
            <a:picLocks noChangeAspect="1" noChangeArrowheads="1"/>
          </p:cNvPicPr>
          <p:nvPr/>
        </p:nvPicPr>
        <p:blipFill>
          <a:blip r:embed="rId2" cstate="print"/>
          <a:srcRect/>
          <a:stretch>
            <a:fillRect/>
          </a:stretch>
        </p:blipFill>
        <p:spPr bwMode="auto">
          <a:xfrm>
            <a:off x="0" y="857232"/>
            <a:ext cx="9144000" cy="5715040"/>
          </a:xfrm>
          <a:prstGeom prst="rect">
            <a:avLst/>
          </a:prstGeom>
          <a:noFill/>
          <a:ln w="9525">
            <a:noFill/>
            <a:miter lim="800000"/>
            <a:headEnd/>
            <a:tailEnd/>
          </a:ln>
          <a:effectLst/>
        </p:spPr>
      </p:pic>
      <p:sp>
        <p:nvSpPr>
          <p:cNvPr id="81923" name="标题 1"/>
          <p:cNvSpPr>
            <a:spLocks noGrp="1"/>
          </p:cNvSpPr>
          <p:nvPr>
            <p:ph type="title"/>
          </p:nvPr>
        </p:nvSpPr>
        <p:spPr/>
        <p:txBody>
          <a:bodyPr/>
          <a:lstStyle/>
          <a:p>
            <a:r>
              <a:rPr lang="en-US" altLang="zh-CN" dirty="0">
                <a:latin typeface="宋体" pitchFamily="2" charset="-122"/>
                <a:ea typeface="宋体" pitchFamily="2" charset="-122"/>
              </a:rPr>
              <a:t>6.</a:t>
            </a:r>
            <a:r>
              <a:rPr lang="zh-CN" altLang="en-US" dirty="0">
                <a:latin typeface="宋体" pitchFamily="2" charset="-122"/>
                <a:ea typeface="宋体" pitchFamily="2" charset="-122"/>
              </a:rPr>
              <a:t>住院理赔</a:t>
            </a:r>
            <a:r>
              <a:rPr lang="en-US" altLang="zh-CN" dirty="0">
                <a:latin typeface="宋体" pitchFamily="2" charset="-122"/>
                <a:ea typeface="宋体" pitchFamily="2" charset="-122"/>
              </a:rPr>
              <a:t>——</a:t>
            </a:r>
            <a:r>
              <a:rPr lang="zh-CN" altLang="en-US" dirty="0">
                <a:latin typeface="宋体" pitchFamily="2" charset="-122"/>
                <a:ea typeface="宋体" pitchFamily="2" charset="-122"/>
              </a:rPr>
              <a:t>上报理赔单</a:t>
            </a:r>
          </a:p>
        </p:txBody>
      </p:sp>
      <p:sp>
        <p:nvSpPr>
          <p:cNvPr id="4" name="日期占位符 3"/>
          <p:cNvSpPr>
            <a:spLocks noGrp="1"/>
          </p:cNvSpPr>
          <p:nvPr>
            <p:ph type="dt" sz="quarter" idx="10"/>
          </p:nvPr>
        </p:nvSpPr>
        <p:spPr/>
        <p:txBody>
          <a:bodyPr/>
          <a:lstStyle/>
          <a:p>
            <a:pPr>
              <a:defRPr/>
            </a:pPr>
            <a:r>
              <a:rPr lang="en-US" altLang="zh-CN" dirty="0"/>
              <a:t>www.bjzghzbx.com                                                                                                                                                                      </a:t>
            </a:r>
            <a:fld id="{C74ADF52-8066-4179-AD1E-0A2CB87D2B0A}" type="slidenum">
              <a:rPr lang="zh-CN" altLang="en-US" smtClean="0"/>
              <a:pPr>
                <a:defRPr/>
              </a:pPr>
              <a:t>117</a:t>
            </a:fld>
            <a:endParaRPr lang="en-US" altLang="zh-CN" dirty="0"/>
          </a:p>
        </p:txBody>
      </p:sp>
      <p:sp>
        <p:nvSpPr>
          <p:cNvPr id="7" name="圆角矩形标注 4"/>
          <p:cNvSpPr>
            <a:spLocks noChangeArrowheads="1"/>
          </p:cNvSpPr>
          <p:nvPr/>
        </p:nvSpPr>
        <p:spPr bwMode="auto">
          <a:xfrm>
            <a:off x="4139952" y="1124744"/>
            <a:ext cx="2448271" cy="1008111"/>
          </a:xfrm>
          <a:prstGeom prst="wedgeRectCallout">
            <a:avLst>
              <a:gd name="adj1" fmla="val -87421"/>
              <a:gd name="adj2" fmla="val -13728"/>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a:solidFill>
                  <a:schemeClr val="tx2">
                    <a:lumMod val="95000"/>
                    <a:lumOff val="5000"/>
                  </a:schemeClr>
                </a:solidFill>
                <a:latin typeface="华文中宋" pitchFamily="2" charset="-122"/>
                <a:ea typeface="华文中宋" pitchFamily="2" charset="-122"/>
              </a:rPr>
              <a:t>1.</a:t>
            </a:r>
            <a:r>
              <a:rPr lang="zh-CN" altLang="en-US" sz="2400" b="0" dirty="0">
                <a:solidFill>
                  <a:schemeClr val="tx2">
                    <a:lumMod val="95000"/>
                    <a:lumOff val="5000"/>
                  </a:schemeClr>
                </a:solidFill>
                <a:latin typeface="华文中宋" pitchFamily="2" charset="-122"/>
                <a:ea typeface="华文中宋" pitchFamily="2" charset="-122"/>
              </a:rPr>
              <a:t>点击</a:t>
            </a:r>
            <a:r>
              <a:rPr lang="zh-CN" altLang="en-US" sz="2400" b="0" dirty="0">
                <a:solidFill>
                  <a:schemeClr val="accent4">
                    <a:lumMod val="60000"/>
                    <a:lumOff val="40000"/>
                  </a:schemeClr>
                </a:solidFill>
                <a:latin typeface="华文中宋" pitchFamily="2" charset="-122"/>
                <a:ea typeface="华文中宋" pitchFamily="2" charset="-122"/>
              </a:rPr>
              <a:t>理赔</a:t>
            </a:r>
            <a:r>
              <a:rPr lang="zh-CN" altLang="en-US" sz="2400" b="0" dirty="0">
                <a:solidFill>
                  <a:schemeClr val="tx1">
                    <a:lumMod val="60000"/>
                    <a:lumOff val="40000"/>
                  </a:schemeClr>
                </a:solidFill>
                <a:latin typeface="华文中宋" pitchFamily="2" charset="-122"/>
                <a:ea typeface="华文中宋" pitchFamily="2" charset="-122"/>
              </a:rPr>
              <a:t>管理</a:t>
            </a:r>
            <a:r>
              <a:rPr lang="zh-CN" altLang="en-US" sz="2400" b="0" dirty="0">
                <a:solidFill>
                  <a:schemeClr val="tx2">
                    <a:lumMod val="95000"/>
                    <a:lumOff val="5000"/>
                  </a:schemeClr>
                </a:solidFill>
                <a:latin typeface="华文中宋" pitchFamily="2" charset="-122"/>
                <a:ea typeface="华文中宋" pitchFamily="2" charset="-122"/>
              </a:rPr>
              <a:t>菜单</a:t>
            </a:r>
          </a:p>
        </p:txBody>
      </p:sp>
      <p:sp>
        <p:nvSpPr>
          <p:cNvPr id="8" name="圆角矩形标注 4"/>
          <p:cNvSpPr>
            <a:spLocks noChangeArrowheads="1"/>
          </p:cNvSpPr>
          <p:nvPr/>
        </p:nvSpPr>
        <p:spPr bwMode="auto">
          <a:xfrm>
            <a:off x="3347864" y="2564904"/>
            <a:ext cx="2592288" cy="714379"/>
          </a:xfrm>
          <a:prstGeom prst="wedgeRectCallout">
            <a:avLst>
              <a:gd name="adj1" fmla="val -41302"/>
              <a:gd name="adj2" fmla="val -162958"/>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a:solidFill>
                  <a:schemeClr val="tx2">
                    <a:lumMod val="95000"/>
                    <a:lumOff val="5000"/>
                  </a:schemeClr>
                </a:solidFill>
                <a:latin typeface="华文中宋" pitchFamily="2" charset="-122"/>
                <a:ea typeface="华文中宋" pitchFamily="2" charset="-122"/>
              </a:rPr>
              <a:t>2.</a:t>
            </a:r>
            <a:r>
              <a:rPr lang="zh-CN" altLang="en-US" sz="2400" b="0" dirty="0">
                <a:solidFill>
                  <a:schemeClr val="tx2">
                    <a:lumMod val="95000"/>
                    <a:lumOff val="5000"/>
                  </a:schemeClr>
                </a:solidFill>
                <a:latin typeface="华文中宋" pitchFamily="2" charset="-122"/>
                <a:ea typeface="华文中宋" pitchFamily="2" charset="-122"/>
              </a:rPr>
              <a:t>点击</a:t>
            </a:r>
            <a:r>
              <a:rPr lang="zh-CN" altLang="en-US" sz="2400" b="0" dirty="0">
                <a:solidFill>
                  <a:schemeClr val="accent4">
                    <a:lumMod val="60000"/>
                    <a:lumOff val="40000"/>
                  </a:schemeClr>
                </a:solidFill>
                <a:latin typeface="华文中宋" pitchFamily="2" charset="-122"/>
                <a:ea typeface="华文中宋" pitchFamily="2" charset="-122"/>
              </a:rPr>
              <a:t>住院理赔</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2"/>
          <p:cNvPicPr>
            <a:picLocks noChangeAspect="1" noChangeArrowheads="1"/>
          </p:cNvPicPr>
          <p:nvPr/>
        </p:nvPicPr>
        <p:blipFill>
          <a:blip r:embed="rId2"/>
          <a:srcRect/>
          <a:stretch>
            <a:fillRect/>
          </a:stretch>
        </p:blipFill>
        <p:spPr bwMode="auto">
          <a:xfrm>
            <a:off x="0" y="857232"/>
            <a:ext cx="9144000" cy="3643338"/>
          </a:xfrm>
          <a:prstGeom prst="rect">
            <a:avLst/>
          </a:prstGeom>
          <a:noFill/>
          <a:ln w="9525">
            <a:noFill/>
            <a:miter lim="800000"/>
            <a:headEnd/>
            <a:tailEnd/>
          </a:ln>
          <a:effectLst/>
        </p:spPr>
      </p:pic>
      <p:sp>
        <p:nvSpPr>
          <p:cNvPr id="10" name="矩形 9"/>
          <p:cNvSpPr/>
          <p:nvPr/>
        </p:nvSpPr>
        <p:spPr bwMode="auto">
          <a:xfrm>
            <a:off x="357158" y="1928802"/>
            <a:ext cx="7786742" cy="1296144"/>
          </a:xfrm>
          <a:prstGeom prst="rect">
            <a:avLst/>
          </a:prstGeom>
          <a:noFill/>
          <a:ln w="28575" cap="flat" cmpd="sng" algn="ctr">
            <a:solidFill>
              <a:srgbClr val="FF0000"/>
            </a:solidFill>
            <a:prstDash val="solid"/>
            <a:round/>
            <a:headEnd type="none" w="med" len="med"/>
            <a:tailEnd type="none" w="med" len="med"/>
          </a:ln>
          <a:effectLst>
            <a:outerShdw blurRad="50800" dist="38100" dir="5400000" algn="t" rotWithShape="0">
              <a:prstClr val="black">
                <a:alpha val="40000"/>
              </a:prstClr>
            </a:outerShdw>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1" i="0" u="none" strike="noStrike" cap="none" normalizeH="0" baseline="0">
              <a:ln>
                <a:noFill/>
              </a:ln>
              <a:solidFill>
                <a:schemeClr val="hlink"/>
              </a:solidFill>
              <a:effectLst/>
              <a:latin typeface="Arial" charset="0"/>
            </a:endParaRPr>
          </a:p>
        </p:txBody>
      </p:sp>
      <p:sp>
        <p:nvSpPr>
          <p:cNvPr id="86018" name="标题 1"/>
          <p:cNvSpPr>
            <a:spLocks noGrp="1"/>
          </p:cNvSpPr>
          <p:nvPr>
            <p:ph type="title"/>
          </p:nvPr>
        </p:nvSpPr>
        <p:spPr/>
        <p:txBody>
          <a:bodyPr/>
          <a:lstStyle/>
          <a:p>
            <a:r>
              <a:rPr lang="en-US" altLang="zh-CN" dirty="0">
                <a:latin typeface="宋体" pitchFamily="2" charset="-122"/>
                <a:ea typeface="宋体" pitchFamily="2" charset="-122"/>
              </a:rPr>
              <a:t>6.</a:t>
            </a:r>
            <a:r>
              <a:rPr lang="zh-CN" altLang="en-US" dirty="0">
                <a:latin typeface="宋体" pitchFamily="2" charset="-122"/>
                <a:ea typeface="宋体" pitchFamily="2" charset="-122"/>
              </a:rPr>
              <a:t>住院理赔</a:t>
            </a:r>
            <a:r>
              <a:rPr lang="en-US" altLang="zh-CN" dirty="0">
                <a:latin typeface="宋体" pitchFamily="2" charset="-122"/>
                <a:ea typeface="宋体" pitchFamily="2" charset="-122"/>
              </a:rPr>
              <a:t>——</a:t>
            </a:r>
            <a:r>
              <a:rPr lang="zh-CN" altLang="en-US" dirty="0">
                <a:latin typeface="宋体" pitchFamily="2" charset="-122"/>
                <a:ea typeface="宋体" pitchFamily="2" charset="-122"/>
              </a:rPr>
              <a:t>上报理赔单</a:t>
            </a:r>
            <a:endParaRPr lang="zh-CN" altLang="en-US" dirty="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a:t>www.bjzghzbx.com                                                                                                                                                                      </a:t>
            </a:r>
            <a:fld id="{F71BED19-3346-43B5-A99C-1002484BC751}" type="slidenum">
              <a:rPr lang="zh-CN" altLang="en-US" smtClean="0"/>
              <a:pPr>
                <a:defRPr/>
              </a:pPr>
              <a:t>118</a:t>
            </a:fld>
            <a:endParaRPr lang="en-US" altLang="zh-CN" dirty="0"/>
          </a:p>
        </p:txBody>
      </p:sp>
      <p:sp>
        <p:nvSpPr>
          <p:cNvPr id="6" name="矩形标注 5"/>
          <p:cNvSpPr>
            <a:spLocks noChangeArrowheads="1"/>
          </p:cNvSpPr>
          <p:nvPr/>
        </p:nvSpPr>
        <p:spPr bwMode="auto">
          <a:xfrm>
            <a:off x="1071538" y="3357562"/>
            <a:ext cx="3143250" cy="1656184"/>
          </a:xfrm>
          <a:prstGeom prst="wedgeRectCallout">
            <a:avLst>
              <a:gd name="adj1" fmla="val 40076"/>
              <a:gd name="adj2" fmla="val -77097"/>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a:solidFill>
                  <a:schemeClr val="tx2">
                    <a:lumMod val="95000"/>
                    <a:lumOff val="5000"/>
                  </a:schemeClr>
                </a:solidFill>
                <a:latin typeface="华文中宋" pitchFamily="2" charset="-122"/>
                <a:ea typeface="华文中宋" pitchFamily="2" charset="-122"/>
              </a:rPr>
              <a:t>1.</a:t>
            </a:r>
            <a:r>
              <a:rPr lang="zh-CN" altLang="en-US" sz="2400" b="0" dirty="0">
                <a:solidFill>
                  <a:schemeClr val="tx2">
                    <a:lumMod val="95000"/>
                    <a:lumOff val="5000"/>
                  </a:schemeClr>
                </a:solidFill>
                <a:latin typeface="华文中宋" pitchFamily="2" charset="-122"/>
                <a:ea typeface="华文中宋" pitchFamily="2" charset="-122"/>
              </a:rPr>
              <a:t>输入条件搜索住院理赔单，其中选择状态、产品类别与产品名称必选</a:t>
            </a:r>
          </a:p>
        </p:txBody>
      </p:sp>
      <p:sp>
        <p:nvSpPr>
          <p:cNvPr id="8" name="矩形标注 7"/>
          <p:cNvSpPr>
            <a:spLocks noChangeArrowheads="1"/>
          </p:cNvSpPr>
          <p:nvPr/>
        </p:nvSpPr>
        <p:spPr bwMode="auto">
          <a:xfrm>
            <a:off x="2214546" y="928670"/>
            <a:ext cx="2643187" cy="642937"/>
          </a:xfrm>
          <a:prstGeom prst="wedgeRectCallout">
            <a:avLst>
              <a:gd name="adj1" fmla="val -42965"/>
              <a:gd name="adj2" fmla="val 89856"/>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a:solidFill>
                  <a:schemeClr val="tx2">
                    <a:lumMod val="95000"/>
                    <a:lumOff val="5000"/>
                  </a:schemeClr>
                </a:solidFill>
                <a:latin typeface="华文中宋" pitchFamily="2" charset="-122"/>
                <a:ea typeface="华文中宋" pitchFamily="2" charset="-122"/>
              </a:rPr>
              <a:t>2.</a:t>
            </a:r>
            <a:r>
              <a:rPr lang="zh-CN" altLang="en-US" sz="2400" b="0" dirty="0">
                <a:solidFill>
                  <a:schemeClr val="tx2">
                    <a:lumMod val="95000"/>
                    <a:lumOff val="5000"/>
                  </a:schemeClr>
                </a:solidFill>
                <a:latin typeface="华文中宋" pitchFamily="2" charset="-122"/>
                <a:ea typeface="华文中宋" pitchFamily="2" charset="-122"/>
              </a:rPr>
              <a:t>点击</a:t>
            </a:r>
            <a:r>
              <a:rPr lang="zh-CN" altLang="en-US" sz="2400" b="0" dirty="0">
                <a:solidFill>
                  <a:schemeClr val="accent4">
                    <a:lumMod val="60000"/>
                    <a:lumOff val="40000"/>
                  </a:schemeClr>
                </a:solidFill>
                <a:latin typeface="华文中宋" pitchFamily="2" charset="-122"/>
                <a:ea typeface="华文中宋" pitchFamily="2" charset="-122"/>
              </a:rPr>
              <a:t>搜索</a:t>
            </a:r>
            <a:r>
              <a:rPr lang="zh-CN" altLang="en-US" sz="2400" b="0" dirty="0">
                <a:solidFill>
                  <a:schemeClr val="tx2">
                    <a:lumMod val="95000"/>
                    <a:lumOff val="5000"/>
                  </a:schemeClr>
                </a:solidFill>
                <a:latin typeface="华文中宋" pitchFamily="2" charset="-122"/>
                <a:ea typeface="华文中宋" pitchFamily="2" charset="-122"/>
              </a:rPr>
              <a:t>按钮</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dissolve">
                                      <p:cBhvr>
                                        <p:cTn id="7" dur="500"/>
                                        <p:tgtEl>
                                          <p:spTgt spid="10"/>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blinds(horizontal)">
                                      <p:cBhvr>
                                        <p:cTn id="10" dur="5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blinds(horizontal)">
                                      <p:cBhvr>
                                        <p:cTn id="1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6" grpId="0" animBg="1"/>
      <p:bldP spid="8" grpId="0" animBg="1"/>
    </p:bld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2"/>
          <a:srcRect/>
          <a:stretch>
            <a:fillRect/>
          </a:stretch>
        </p:blipFill>
        <p:spPr bwMode="auto">
          <a:xfrm>
            <a:off x="0" y="857232"/>
            <a:ext cx="9144000" cy="4143404"/>
          </a:xfrm>
          <a:prstGeom prst="rect">
            <a:avLst/>
          </a:prstGeom>
          <a:noFill/>
          <a:ln w="9525">
            <a:noFill/>
            <a:miter lim="800000"/>
            <a:headEnd/>
            <a:tailEnd/>
          </a:ln>
          <a:effectLst/>
        </p:spPr>
      </p:pic>
      <p:sp>
        <p:nvSpPr>
          <p:cNvPr id="86018" name="标题 1"/>
          <p:cNvSpPr>
            <a:spLocks noGrp="1"/>
          </p:cNvSpPr>
          <p:nvPr>
            <p:ph type="title"/>
          </p:nvPr>
        </p:nvSpPr>
        <p:spPr/>
        <p:txBody>
          <a:bodyPr/>
          <a:lstStyle/>
          <a:p>
            <a:r>
              <a:rPr lang="en-US" altLang="zh-CN" dirty="0">
                <a:latin typeface="宋体" pitchFamily="2" charset="-122"/>
                <a:ea typeface="宋体" pitchFamily="2" charset="-122"/>
              </a:rPr>
              <a:t>6.</a:t>
            </a:r>
            <a:r>
              <a:rPr lang="zh-CN" altLang="en-US" dirty="0">
                <a:latin typeface="宋体" pitchFamily="2" charset="-122"/>
                <a:ea typeface="宋体" pitchFamily="2" charset="-122"/>
              </a:rPr>
              <a:t>住院理赔</a:t>
            </a:r>
            <a:r>
              <a:rPr lang="en-US" altLang="zh-CN" dirty="0">
                <a:latin typeface="宋体" pitchFamily="2" charset="-122"/>
                <a:ea typeface="宋体" pitchFamily="2" charset="-122"/>
              </a:rPr>
              <a:t>——</a:t>
            </a:r>
            <a:r>
              <a:rPr lang="zh-CN" altLang="en-US" dirty="0">
                <a:latin typeface="宋体" pitchFamily="2" charset="-122"/>
                <a:ea typeface="宋体" pitchFamily="2" charset="-122"/>
              </a:rPr>
              <a:t>上报理赔单</a:t>
            </a:r>
            <a:endParaRPr lang="zh-CN" altLang="en-US" dirty="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a:t>www.bjzghzbx.com                                                                                                                                                                      </a:t>
            </a:r>
            <a:fld id="{F71BED19-3346-43B5-A99C-1002484BC751}" type="slidenum">
              <a:rPr lang="zh-CN" altLang="en-US" smtClean="0"/>
              <a:pPr>
                <a:defRPr/>
              </a:pPr>
              <a:t>119</a:t>
            </a:fld>
            <a:endParaRPr lang="en-US" altLang="zh-CN" dirty="0"/>
          </a:p>
        </p:txBody>
      </p:sp>
      <p:sp>
        <p:nvSpPr>
          <p:cNvPr id="11" name="矩形标注 10"/>
          <p:cNvSpPr>
            <a:spLocks noChangeArrowheads="1"/>
          </p:cNvSpPr>
          <p:nvPr/>
        </p:nvSpPr>
        <p:spPr bwMode="auto">
          <a:xfrm>
            <a:off x="3643306" y="2000240"/>
            <a:ext cx="2952328" cy="576064"/>
          </a:xfrm>
          <a:prstGeom prst="wedgeRectCallout">
            <a:avLst>
              <a:gd name="adj1" fmla="val 52193"/>
              <a:gd name="adj2" fmla="val -103976"/>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a:solidFill>
                  <a:schemeClr val="tx2">
                    <a:lumMod val="95000"/>
                    <a:lumOff val="5000"/>
                  </a:schemeClr>
                </a:solidFill>
                <a:latin typeface="华文中宋" pitchFamily="2" charset="-122"/>
                <a:ea typeface="华文中宋" pitchFamily="2" charset="-122"/>
              </a:rPr>
              <a:t>1.</a:t>
            </a:r>
            <a:r>
              <a:rPr lang="zh-CN" altLang="en-US" sz="2400" b="0" dirty="0">
                <a:solidFill>
                  <a:schemeClr val="tx2">
                    <a:lumMod val="95000"/>
                    <a:lumOff val="5000"/>
                  </a:schemeClr>
                </a:solidFill>
                <a:latin typeface="华文中宋" pitchFamily="2" charset="-122"/>
                <a:ea typeface="华文中宋" pitchFamily="2" charset="-122"/>
              </a:rPr>
              <a:t>点击</a:t>
            </a:r>
            <a:r>
              <a:rPr lang="zh-CN" altLang="en-US" sz="2400" b="0" dirty="0">
                <a:solidFill>
                  <a:schemeClr val="accent4">
                    <a:lumMod val="60000"/>
                    <a:lumOff val="40000"/>
                  </a:schemeClr>
                </a:solidFill>
                <a:latin typeface="华文中宋" pitchFamily="2" charset="-122"/>
                <a:ea typeface="华文中宋" pitchFamily="2" charset="-122"/>
              </a:rPr>
              <a:t>汇总金额</a:t>
            </a:r>
            <a:r>
              <a:rPr lang="zh-CN" altLang="en-US" sz="2400" b="0" dirty="0">
                <a:solidFill>
                  <a:schemeClr val="tx2">
                    <a:lumMod val="95000"/>
                    <a:lumOff val="5000"/>
                  </a:schemeClr>
                </a:solidFill>
                <a:latin typeface="华文中宋" pitchFamily="2" charset="-122"/>
                <a:ea typeface="华文中宋" pitchFamily="2" charset="-122"/>
              </a:rPr>
              <a:t>按钮</a:t>
            </a:r>
          </a:p>
        </p:txBody>
      </p:sp>
      <p:sp>
        <p:nvSpPr>
          <p:cNvPr id="14" name="AutoShape 5"/>
          <p:cNvSpPr>
            <a:spLocks noChangeArrowheads="1"/>
          </p:cNvSpPr>
          <p:nvPr/>
        </p:nvSpPr>
        <p:spPr bwMode="auto">
          <a:xfrm>
            <a:off x="6143636" y="2786058"/>
            <a:ext cx="2808288" cy="830997"/>
          </a:xfrm>
          <a:prstGeom prst="wedgeRectCallout">
            <a:avLst>
              <a:gd name="adj1" fmla="val 24200"/>
              <a:gd name="adj2" fmla="val -182917"/>
            </a:avLst>
          </a:prstGeom>
          <a:solidFill>
            <a:srgbClr val="FFFFFF"/>
          </a:solidFill>
          <a:ln w="19050">
            <a:solidFill>
              <a:srgbClr val="000514"/>
            </a:solidFill>
            <a:miter lim="800000"/>
            <a:headEnd/>
            <a:tailEnd/>
          </a:ln>
          <a:effectLst>
            <a:outerShdw dist="35921" dir="2700000" algn="ctr" rotWithShape="0">
              <a:srgbClr val="000514">
                <a:alpha val="50000"/>
              </a:srgbClr>
            </a:outerShdw>
          </a:effectLst>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3.</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 点击</a:t>
            </a:r>
            <a:r>
              <a:rPr kumimoji="0" lang="zh-CN" altLang="en-US" sz="2400" b="0" i="0" u="none" strike="noStrike" kern="0" cap="none" spc="0" normalizeH="0" baseline="0" noProof="0" dirty="0">
                <a:ln>
                  <a:noFill/>
                </a:ln>
                <a:solidFill>
                  <a:schemeClr val="accent4">
                    <a:lumMod val="60000"/>
                    <a:lumOff val="40000"/>
                  </a:schemeClr>
                </a:solidFill>
                <a:effectLst/>
                <a:uLnTx/>
                <a:uFillTx/>
                <a:latin typeface="华文中宋" pitchFamily="2" charset="-122"/>
                <a:ea typeface="华文中宋" pitchFamily="2" charset="-122"/>
              </a:rPr>
              <a:t>当前查询结果上报</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按钮。</a:t>
            </a:r>
          </a:p>
        </p:txBody>
      </p:sp>
      <p:sp>
        <p:nvSpPr>
          <p:cNvPr id="15" name="AutoShape 5"/>
          <p:cNvSpPr>
            <a:spLocks noChangeArrowheads="1"/>
          </p:cNvSpPr>
          <p:nvPr/>
        </p:nvSpPr>
        <p:spPr bwMode="auto">
          <a:xfrm>
            <a:off x="1000100" y="3786190"/>
            <a:ext cx="2592288" cy="1200329"/>
          </a:xfrm>
          <a:prstGeom prst="wedgeRectCallout">
            <a:avLst>
              <a:gd name="adj1" fmla="val -40258"/>
              <a:gd name="adj2" fmla="val -90636"/>
            </a:avLst>
          </a:prstGeom>
          <a:solidFill>
            <a:srgbClr val="FFFFFF"/>
          </a:solidFill>
          <a:ln w="19050">
            <a:solidFill>
              <a:srgbClr val="000514"/>
            </a:solidFill>
            <a:miter lim="800000"/>
            <a:headEnd/>
            <a:tailEnd/>
          </a:ln>
          <a:effectLst>
            <a:outerShdw dist="35921" dir="2700000" algn="ctr" rotWithShape="0">
              <a:srgbClr val="000514">
                <a:alpha val="50000"/>
              </a:srgbClr>
            </a:outerShdw>
          </a:effectLst>
        </p:spPr>
        <p:txBody>
          <a:bodyPr wrap="square">
            <a:spAutoFit/>
          </a:bodyPr>
          <a:lstStyle/>
          <a:p>
            <a:pPr eaLnBrk="1" fontAlgn="auto" hangingPunct="1">
              <a:spcBef>
                <a:spcPts val="0"/>
              </a:spcBef>
              <a:spcAft>
                <a:spcPts val="0"/>
              </a:spcAft>
              <a:defRPr/>
            </a:pPr>
            <a:r>
              <a:rPr kumimoji="0" lang="en-US" altLang="zh-CN"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2.</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 </a:t>
            </a:r>
            <a:r>
              <a:rPr lang="zh-CN" altLang="en-US" sz="2400" b="0" kern="0" dirty="0">
                <a:solidFill>
                  <a:sysClr val="windowText" lastClr="000000"/>
                </a:solidFill>
                <a:latin typeface="华文中宋" pitchFamily="2" charset="-122"/>
                <a:ea typeface="华文中宋" pitchFamily="2" charset="-122"/>
              </a:rPr>
              <a:t>认真核查即将上报会员理赔总数与明细</a:t>
            </a:r>
            <a:endPar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4" grpId="0" animBg="1"/>
      <p:bldP spid="15" grpId="0" animBg="1"/>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l="-21000" r="-21000"/>
          </a:stretch>
        </a:blipFill>
        <a:effectLst/>
      </p:bgPr>
    </p:bg>
    <p:spTree>
      <p:nvGrpSpPr>
        <p:cNvPr id="1" name=""/>
        <p:cNvGrpSpPr/>
        <p:nvPr/>
      </p:nvGrpSpPr>
      <p:grpSpPr>
        <a:xfrm>
          <a:off x="0" y="0"/>
          <a:ext cx="0" cy="0"/>
          <a:chOff x="0" y="0"/>
          <a:chExt cx="0" cy="0"/>
        </a:xfrm>
      </p:grpSpPr>
      <p:sp>
        <p:nvSpPr>
          <p:cNvPr id="4" name="日期占位符 3"/>
          <p:cNvSpPr>
            <a:spLocks noGrp="1"/>
          </p:cNvSpPr>
          <p:nvPr>
            <p:ph type="dt" sz="quarter" idx="10"/>
          </p:nvPr>
        </p:nvSpPr>
        <p:spPr/>
        <p:txBody>
          <a:bodyPr/>
          <a:lstStyle/>
          <a:p>
            <a:pPr>
              <a:defRPr/>
            </a:pPr>
            <a:r>
              <a:rPr lang="en-US" altLang="zh-CN" dirty="0">
                <a:solidFill>
                  <a:srgbClr val="FFFFFF"/>
                </a:solidFill>
              </a:rPr>
              <a:t>www.bjzghzbx.com                                                                                                                                                                      </a:t>
            </a:r>
            <a:fld id="{EA7A5B16-BEF4-4199-8C1E-52627D066282}" type="slidenum">
              <a:rPr lang="zh-CN" altLang="en-US" smtClean="0">
                <a:solidFill>
                  <a:srgbClr val="FFFFFF"/>
                </a:solidFill>
              </a:rPr>
              <a:pPr>
                <a:defRPr/>
              </a:pPr>
              <a:t>12</a:t>
            </a:fld>
            <a:endParaRPr lang="en-US" altLang="zh-CN" dirty="0">
              <a:solidFill>
                <a:srgbClr val="FFFFFF"/>
              </a:solidFill>
            </a:endParaRPr>
          </a:p>
        </p:txBody>
      </p:sp>
      <p:grpSp>
        <p:nvGrpSpPr>
          <p:cNvPr id="2" name="Group 8"/>
          <p:cNvGrpSpPr>
            <a:grpSpLocks/>
          </p:cNvGrpSpPr>
          <p:nvPr/>
        </p:nvGrpSpPr>
        <p:grpSpPr bwMode="auto">
          <a:xfrm>
            <a:off x="1142976" y="2928933"/>
            <a:ext cx="6929486" cy="1000126"/>
            <a:chOff x="1131" y="1851"/>
            <a:chExt cx="3141" cy="378"/>
          </a:xfrm>
          <a:effectLst>
            <a:outerShdw blurRad="50800" dist="38100" dir="2700000" algn="tl" rotWithShape="0">
              <a:prstClr val="black">
                <a:alpha val="40000"/>
              </a:prstClr>
            </a:outerShdw>
          </a:effectLst>
        </p:grpSpPr>
        <p:sp>
          <p:nvSpPr>
            <p:cNvPr id="17" name="AutoShape 9"/>
            <p:cNvSpPr>
              <a:spLocks noChangeArrowheads="1"/>
            </p:cNvSpPr>
            <p:nvPr/>
          </p:nvSpPr>
          <p:spPr bwMode="gray">
            <a:xfrm>
              <a:off x="1422" y="1905"/>
              <a:ext cx="2736" cy="288"/>
            </a:xfrm>
            <a:prstGeom prst="roundRect">
              <a:avLst>
                <a:gd name="adj" fmla="val 16667"/>
              </a:avLst>
            </a:prstGeom>
            <a:gradFill rotWithShape="1">
              <a:gsLst>
                <a:gs pos="0">
                  <a:srgbClr val="0F6FC6"/>
                </a:gs>
                <a:gs pos="50000">
                  <a:srgbClr val="0F6FC6">
                    <a:gamma/>
                    <a:tint val="21176"/>
                    <a:invGamma/>
                  </a:srgbClr>
                </a:gs>
                <a:gs pos="100000">
                  <a:srgbClr val="0F6FC6"/>
                </a:gs>
              </a:gsLst>
              <a:lin ang="5400000" scaled="1"/>
            </a:gradFill>
            <a:ln w="12700" algn="ctr">
              <a:solidFill>
                <a:sysClr val="window" lastClr="FFFFFF"/>
              </a:solidFill>
              <a:round/>
              <a:headEnd/>
              <a:tailEnd/>
            </a:ln>
            <a:effectLst/>
          </p:spPr>
          <p:txBody>
            <a:bodyPr wrap="none" anchor="ctr"/>
            <a:lstStyle/>
            <a:p>
              <a:pPr eaLnBrk="1" fontAlgn="auto" hangingPunct="1">
                <a:spcBef>
                  <a:spcPts val="0"/>
                </a:spcBef>
                <a:spcAft>
                  <a:spcPts val="0"/>
                </a:spcAft>
                <a:defRPr/>
              </a:pPr>
              <a:endParaRPr lang="zh-CN" altLang="en-US" b="0" kern="0">
                <a:solidFill>
                  <a:sysClr val="windowText" lastClr="000000"/>
                </a:solidFill>
                <a:latin typeface="Constantia"/>
                <a:ea typeface="宋体"/>
              </a:endParaRPr>
            </a:p>
          </p:txBody>
        </p:sp>
        <p:sp>
          <p:nvSpPr>
            <p:cNvPr id="18" name="AutoShape 10"/>
            <p:cNvSpPr>
              <a:spLocks noChangeArrowheads="1"/>
            </p:cNvSpPr>
            <p:nvPr/>
          </p:nvSpPr>
          <p:spPr bwMode="gray">
            <a:xfrm>
              <a:off x="1131" y="1851"/>
              <a:ext cx="421" cy="378"/>
            </a:xfrm>
            <a:prstGeom prst="diamond">
              <a:avLst/>
            </a:prstGeom>
            <a:solidFill>
              <a:srgbClr val="0F6FC6"/>
            </a:solidFill>
            <a:ln w="25400" algn="ctr">
              <a:solidFill>
                <a:sysClr val="window" lastClr="FFFFFF"/>
              </a:solidFill>
              <a:miter lim="800000"/>
              <a:headEnd/>
              <a:tailEnd/>
            </a:ln>
          </p:spPr>
          <p:txBody>
            <a:bodyPr wrap="none" anchor="ctr"/>
            <a:lstStyle/>
            <a:p>
              <a:pPr eaLnBrk="1" fontAlgn="auto" hangingPunct="1">
                <a:spcBef>
                  <a:spcPts val="0"/>
                </a:spcBef>
                <a:spcAft>
                  <a:spcPts val="0"/>
                </a:spcAft>
                <a:defRPr/>
              </a:pPr>
              <a:r>
                <a:rPr lang="en-US" altLang="zh-CN" b="0" kern="0" dirty="0">
                  <a:solidFill>
                    <a:sysClr val="windowText" lastClr="000000"/>
                  </a:solidFill>
                  <a:latin typeface="Calibri" pitchFamily="34" charset="0"/>
                </a:rPr>
                <a:t> 3</a:t>
              </a:r>
              <a:endParaRPr lang="zh-CN" altLang="en-US" b="0" kern="0" dirty="0">
                <a:solidFill>
                  <a:sysClr val="windowText" lastClr="000000"/>
                </a:solidFill>
                <a:latin typeface="Calibri" pitchFamily="34" charset="0"/>
              </a:endParaRPr>
            </a:p>
          </p:txBody>
        </p:sp>
        <p:sp>
          <p:nvSpPr>
            <p:cNvPr id="19" name="Text Box 11"/>
            <p:cNvSpPr txBox="1">
              <a:spLocks noChangeArrowheads="1"/>
            </p:cNvSpPr>
            <p:nvPr/>
          </p:nvSpPr>
          <p:spPr bwMode="gray">
            <a:xfrm>
              <a:off x="1680" y="1959"/>
              <a:ext cx="2592" cy="174"/>
            </a:xfrm>
            <a:prstGeom prst="rect">
              <a:avLst/>
            </a:prstGeom>
            <a:noFill/>
            <a:ln w="9525" algn="ctr">
              <a:noFill/>
              <a:miter lim="800000"/>
              <a:headEnd/>
              <a:tailEnd/>
            </a:ln>
          </p:spPr>
          <p:txBody>
            <a:bodyPr wrap="square">
              <a:spAutoFit/>
            </a:bodyPr>
            <a:lstStyle/>
            <a:p>
              <a:pPr fontAlgn="auto">
                <a:spcBef>
                  <a:spcPts val="0"/>
                </a:spcBef>
                <a:spcAft>
                  <a:spcPts val="0"/>
                </a:spcAft>
                <a:defRPr/>
              </a:pPr>
              <a:r>
                <a:rPr lang="zh-CN" altLang="en-US" sz="2400" kern="0" dirty="0">
                  <a:solidFill>
                    <a:srgbClr val="000000"/>
                  </a:solidFill>
                  <a:latin typeface="Calibri" pitchFamily="34" charset="0"/>
                </a:rPr>
                <a:t>组织机构管理</a:t>
              </a:r>
              <a:r>
                <a:rPr lang="en-US" altLang="zh-CN" sz="2400" kern="0" dirty="0">
                  <a:solidFill>
                    <a:srgbClr val="000000"/>
                  </a:solidFill>
                  <a:latin typeface="Calibri" pitchFamily="34" charset="0"/>
                </a:rPr>
                <a:t>——</a:t>
              </a:r>
              <a:r>
                <a:rPr lang="zh-CN" altLang="en-US" sz="2400" kern="0" dirty="0">
                  <a:solidFill>
                    <a:srgbClr val="000000"/>
                  </a:solidFill>
                  <a:latin typeface="Calibri" pitchFamily="34" charset="0"/>
                </a:rPr>
                <a:t>修改、删除经办人员</a:t>
              </a:r>
              <a:endParaRPr lang="en-US" altLang="zh-CN" sz="2400" kern="0" dirty="0">
                <a:solidFill>
                  <a:srgbClr val="000000"/>
                </a:solidFill>
                <a:latin typeface="Calibri" pitchFamily="34" charset="0"/>
              </a:endParaRPr>
            </a:p>
          </p:txBody>
        </p:sp>
        <p:sp>
          <p:nvSpPr>
            <p:cNvPr id="20" name="Text Box 12"/>
            <p:cNvSpPr txBox="1">
              <a:spLocks noChangeArrowheads="1"/>
            </p:cNvSpPr>
            <p:nvPr/>
          </p:nvSpPr>
          <p:spPr bwMode="gray">
            <a:xfrm>
              <a:off x="1296" y="1959"/>
              <a:ext cx="224" cy="174"/>
            </a:xfrm>
            <a:prstGeom prst="rect">
              <a:avLst/>
            </a:prstGeom>
            <a:noFill/>
            <a:ln w="9525" algn="ctr">
              <a:noFill/>
              <a:miter lim="800000"/>
              <a:headEnd/>
              <a:tailEnd/>
            </a:ln>
          </p:spPr>
          <p:txBody>
            <a:bodyPr wrap="square">
              <a:spAutoFit/>
            </a:bodyPr>
            <a:lstStyle/>
            <a:p>
              <a:pPr algn="ctr" fontAlgn="auto">
                <a:spcBef>
                  <a:spcPts val="0"/>
                </a:spcBef>
                <a:spcAft>
                  <a:spcPts val="0"/>
                </a:spcAft>
                <a:defRPr/>
              </a:pPr>
              <a:endParaRPr lang="en-US" altLang="zh-CN" sz="2400" b="0" kern="0" dirty="0">
                <a:solidFill>
                  <a:sysClr val="window" lastClr="FFFFFF"/>
                </a:solidFill>
                <a:latin typeface="Calibri" pitchFamily="34" charset="0"/>
              </a:endParaRPr>
            </a:p>
          </p:txBody>
        </p:sp>
      </p:grpSp>
    </p:spTree>
  </p:cSld>
  <p:clrMapOvr>
    <a:masterClrMapping/>
  </p:clrMapOvr>
  <p:transition>
    <p:strips/>
  </p:transition>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p:cNvPicPr>
            <a:picLocks noChangeAspect="1" noChangeArrowheads="1"/>
          </p:cNvPicPr>
          <p:nvPr/>
        </p:nvPicPr>
        <p:blipFill>
          <a:blip r:embed="rId2"/>
          <a:srcRect/>
          <a:stretch>
            <a:fillRect/>
          </a:stretch>
        </p:blipFill>
        <p:spPr bwMode="auto">
          <a:xfrm>
            <a:off x="0" y="857232"/>
            <a:ext cx="9144000" cy="4143404"/>
          </a:xfrm>
          <a:prstGeom prst="rect">
            <a:avLst/>
          </a:prstGeom>
          <a:noFill/>
          <a:ln w="9525">
            <a:noFill/>
            <a:miter lim="800000"/>
            <a:headEnd/>
            <a:tailEnd/>
          </a:ln>
          <a:effectLst/>
        </p:spPr>
      </p:pic>
      <p:sp>
        <p:nvSpPr>
          <p:cNvPr id="86018" name="标题 1"/>
          <p:cNvSpPr>
            <a:spLocks noGrp="1"/>
          </p:cNvSpPr>
          <p:nvPr>
            <p:ph type="title"/>
          </p:nvPr>
        </p:nvSpPr>
        <p:spPr/>
        <p:txBody>
          <a:bodyPr/>
          <a:lstStyle/>
          <a:p>
            <a:r>
              <a:rPr lang="en-US" altLang="zh-CN" dirty="0">
                <a:latin typeface="宋体" pitchFamily="2" charset="-122"/>
                <a:ea typeface="宋体" pitchFamily="2" charset="-122"/>
              </a:rPr>
              <a:t>6.</a:t>
            </a:r>
            <a:r>
              <a:rPr lang="zh-CN" altLang="en-US" dirty="0">
                <a:latin typeface="宋体" pitchFamily="2" charset="-122"/>
                <a:ea typeface="宋体" pitchFamily="2" charset="-122"/>
              </a:rPr>
              <a:t>住院理赔</a:t>
            </a:r>
            <a:r>
              <a:rPr lang="en-US" altLang="zh-CN" dirty="0">
                <a:latin typeface="宋体" pitchFamily="2" charset="-122"/>
                <a:ea typeface="宋体" pitchFamily="2" charset="-122"/>
              </a:rPr>
              <a:t>——</a:t>
            </a:r>
            <a:r>
              <a:rPr lang="zh-CN" altLang="en-US" dirty="0">
                <a:latin typeface="宋体" pitchFamily="2" charset="-122"/>
                <a:ea typeface="宋体" pitchFamily="2" charset="-122"/>
              </a:rPr>
              <a:t>上报理赔单</a:t>
            </a:r>
            <a:endParaRPr lang="zh-CN" altLang="en-US" dirty="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a:t>www.bjzghzbx.com                                                                                                                                                                      </a:t>
            </a:r>
            <a:fld id="{F71BED19-3346-43B5-A99C-1002484BC751}" type="slidenum">
              <a:rPr lang="zh-CN" altLang="en-US" smtClean="0"/>
              <a:pPr>
                <a:defRPr/>
              </a:pPr>
              <a:t>120</a:t>
            </a:fld>
            <a:endParaRPr lang="en-US" altLang="zh-CN" dirty="0"/>
          </a:p>
        </p:txBody>
      </p:sp>
      <p:pic>
        <p:nvPicPr>
          <p:cNvPr id="26626" name="Picture 2"/>
          <p:cNvPicPr>
            <a:picLocks noChangeAspect="1" noChangeArrowheads="1"/>
          </p:cNvPicPr>
          <p:nvPr/>
        </p:nvPicPr>
        <p:blipFill>
          <a:blip r:embed="rId3" cstate="print"/>
          <a:srcRect/>
          <a:stretch>
            <a:fillRect/>
          </a:stretch>
        </p:blipFill>
        <p:spPr bwMode="auto">
          <a:xfrm>
            <a:off x="2857488" y="2500306"/>
            <a:ext cx="3152775" cy="1838325"/>
          </a:xfrm>
          <a:prstGeom prst="rect">
            <a:avLst/>
          </a:prstGeom>
          <a:noFill/>
          <a:ln w="9525">
            <a:noFill/>
            <a:miter lim="800000"/>
            <a:headEnd/>
            <a:tailEnd/>
          </a:ln>
          <a:effectLst/>
        </p:spPr>
      </p:pic>
      <p:sp>
        <p:nvSpPr>
          <p:cNvPr id="11" name="矩形标注 10"/>
          <p:cNvSpPr>
            <a:spLocks noChangeArrowheads="1"/>
          </p:cNvSpPr>
          <p:nvPr/>
        </p:nvSpPr>
        <p:spPr bwMode="auto">
          <a:xfrm>
            <a:off x="1928794" y="4286256"/>
            <a:ext cx="2201468" cy="576064"/>
          </a:xfrm>
          <a:prstGeom prst="wedgeRectCallout">
            <a:avLst>
              <a:gd name="adj1" fmla="val 53633"/>
              <a:gd name="adj2" fmla="val -107667"/>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zh-CN" altLang="en-US" sz="2400" b="0" dirty="0">
                <a:solidFill>
                  <a:schemeClr val="tx2">
                    <a:lumMod val="95000"/>
                    <a:lumOff val="5000"/>
                  </a:schemeClr>
                </a:solidFill>
                <a:latin typeface="华文中宋" pitchFamily="2" charset="-122"/>
                <a:ea typeface="华文中宋" pitchFamily="2" charset="-122"/>
              </a:rPr>
              <a:t>点击</a:t>
            </a:r>
            <a:r>
              <a:rPr lang="zh-CN" altLang="en-US" sz="2400" b="0" dirty="0">
                <a:solidFill>
                  <a:schemeClr val="accent4">
                    <a:lumMod val="60000"/>
                    <a:lumOff val="40000"/>
                  </a:schemeClr>
                </a:solidFill>
                <a:latin typeface="华文中宋" pitchFamily="2" charset="-122"/>
                <a:ea typeface="华文中宋" pitchFamily="2" charset="-122"/>
              </a:rPr>
              <a:t>确定</a:t>
            </a:r>
            <a:r>
              <a:rPr lang="zh-CN" altLang="en-US" sz="2400" b="0" dirty="0">
                <a:solidFill>
                  <a:schemeClr val="tx2">
                    <a:lumMod val="95000"/>
                    <a:lumOff val="5000"/>
                  </a:schemeClr>
                </a:solidFill>
                <a:latin typeface="华文中宋" pitchFamily="2" charset="-122"/>
                <a:ea typeface="华文中宋" pitchFamily="2" charset="-122"/>
              </a:rPr>
              <a:t>按钮</a:t>
            </a:r>
          </a:p>
        </p:txBody>
      </p:sp>
      <p:sp>
        <p:nvSpPr>
          <p:cNvPr id="8" name="Text Box 7"/>
          <p:cNvSpPr txBox="1">
            <a:spLocks noChangeArrowheads="1"/>
          </p:cNvSpPr>
          <p:nvPr/>
        </p:nvSpPr>
        <p:spPr bwMode="auto">
          <a:xfrm>
            <a:off x="3214678" y="5000636"/>
            <a:ext cx="5666748" cy="1384995"/>
          </a:xfrm>
          <a:prstGeom prst="rect">
            <a:avLst/>
          </a:prstGeom>
          <a:ln>
            <a:headEnd/>
            <a:tailEnd/>
          </a:ln>
        </p:spPr>
        <p:style>
          <a:lnRef idx="1">
            <a:schemeClr val="accent4"/>
          </a:lnRef>
          <a:fillRef idx="2">
            <a:schemeClr val="accent4"/>
          </a:fillRef>
          <a:effectRef idx="1">
            <a:schemeClr val="accent4"/>
          </a:effectRef>
          <a:fontRef idx="minor">
            <a:schemeClr val="dk1"/>
          </a:fontRef>
        </p:style>
        <p:txBody>
          <a:bodyPr wrap="square">
            <a:spAutoFit/>
          </a:bodyPr>
          <a:lstStyle/>
          <a:p>
            <a:pPr marL="0" marR="0" lvl="0" indent="0" defTabSz="914400" eaLnBrk="1" fontAlgn="base" latinLnBrk="0" hangingPunct="1">
              <a:lnSpc>
                <a:spcPct val="100000"/>
              </a:lnSpc>
              <a:spcBef>
                <a:spcPct val="50000"/>
              </a:spcBef>
              <a:spcAft>
                <a:spcPts val="0"/>
              </a:spcAft>
              <a:buClrTx/>
              <a:buSzTx/>
              <a:buFontTx/>
              <a:buNone/>
              <a:tabLst/>
              <a:defRPr/>
            </a:pPr>
            <a:r>
              <a:rPr kumimoji="0" lang="zh-CN" altLang="en-US" sz="2800" b="1" i="0" u="none" strike="noStrike" kern="0" cap="none" spc="0" normalizeH="0" baseline="0" noProof="0" dirty="0">
                <a:ln>
                  <a:noFill/>
                </a:ln>
                <a:solidFill>
                  <a:sysClr val="windowText" lastClr="000000"/>
                </a:solidFill>
                <a:effectLst/>
                <a:uLnTx/>
                <a:uFillTx/>
                <a:latin typeface="Garamond" pitchFamily="18" charset="0"/>
                <a:ea typeface="宋体" pitchFamily="2" charset="-122"/>
              </a:rPr>
              <a:t>说明：理赔单中有银行信息，手机号就为必填项，不填写将无法完成上报操作。</a:t>
            </a:r>
            <a:endParaRPr kumimoji="0" lang="zh-CN" altLang="en-US" sz="2800" b="1" i="0" u="none" strike="noStrike" kern="0" cap="none" spc="0" normalizeH="0" baseline="0" noProof="0" dirty="0">
              <a:ln>
                <a:noFill/>
              </a:ln>
              <a:solidFill>
                <a:srgbClr val="003399"/>
              </a:solidFill>
              <a:effectLst/>
              <a:uLnTx/>
              <a:uFillTx/>
              <a:latin typeface="Garamond" pitchFamily="18" charset="0"/>
              <a:ea typeface="宋体"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8" grpId="0" animBg="1"/>
    </p:bldLst>
  </p:timing>
</p:sld>
</file>

<file path=ppt/slides/slide12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l="-21000" r="-21000"/>
          </a:stretch>
        </a:blipFill>
        <a:effectLst/>
      </p:bgPr>
    </p:bg>
    <p:spTree>
      <p:nvGrpSpPr>
        <p:cNvPr id="1" name=""/>
        <p:cNvGrpSpPr/>
        <p:nvPr/>
      </p:nvGrpSpPr>
      <p:grpSpPr>
        <a:xfrm>
          <a:off x="0" y="0"/>
          <a:ext cx="0" cy="0"/>
          <a:chOff x="0" y="0"/>
          <a:chExt cx="0" cy="0"/>
        </a:xfrm>
      </p:grpSpPr>
      <p:sp>
        <p:nvSpPr>
          <p:cNvPr id="4" name="日期占位符 3"/>
          <p:cNvSpPr>
            <a:spLocks noGrp="1"/>
          </p:cNvSpPr>
          <p:nvPr>
            <p:ph type="dt" sz="quarter" idx="10"/>
          </p:nvPr>
        </p:nvSpPr>
        <p:spPr/>
        <p:txBody>
          <a:bodyPr/>
          <a:lstStyle/>
          <a:p>
            <a:pPr>
              <a:defRPr/>
            </a:pPr>
            <a:r>
              <a:rPr lang="en-US" altLang="zh-CN" dirty="0">
                <a:solidFill>
                  <a:srgbClr val="FFFFFF"/>
                </a:solidFill>
              </a:rPr>
              <a:t>www.bjzghzbx.com                                                                                                                                                                      </a:t>
            </a:r>
            <a:fld id="{EA7A5B16-BEF4-4199-8C1E-52627D066282}" type="slidenum">
              <a:rPr lang="zh-CN" altLang="en-US" smtClean="0">
                <a:solidFill>
                  <a:srgbClr val="FFFFFF"/>
                </a:solidFill>
              </a:rPr>
              <a:pPr>
                <a:defRPr/>
              </a:pPr>
              <a:t>121</a:t>
            </a:fld>
            <a:endParaRPr lang="en-US" altLang="zh-CN" dirty="0">
              <a:solidFill>
                <a:srgbClr val="FFFFFF"/>
              </a:solidFill>
            </a:endParaRPr>
          </a:p>
        </p:txBody>
      </p:sp>
      <p:grpSp>
        <p:nvGrpSpPr>
          <p:cNvPr id="2" name="Group 8"/>
          <p:cNvGrpSpPr>
            <a:grpSpLocks/>
          </p:cNvGrpSpPr>
          <p:nvPr/>
        </p:nvGrpSpPr>
        <p:grpSpPr bwMode="auto">
          <a:xfrm>
            <a:off x="1142976" y="2928933"/>
            <a:ext cx="6929486" cy="1000126"/>
            <a:chOff x="1131" y="1851"/>
            <a:chExt cx="3141" cy="378"/>
          </a:xfrm>
          <a:effectLst>
            <a:outerShdw blurRad="50800" dist="38100" dir="2700000" algn="tl" rotWithShape="0">
              <a:prstClr val="black">
                <a:alpha val="40000"/>
              </a:prstClr>
            </a:outerShdw>
          </a:effectLst>
        </p:grpSpPr>
        <p:sp>
          <p:nvSpPr>
            <p:cNvPr id="9" name="AutoShape 9"/>
            <p:cNvSpPr>
              <a:spLocks noChangeArrowheads="1"/>
            </p:cNvSpPr>
            <p:nvPr/>
          </p:nvSpPr>
          <p:spPr bwMode="gray">
            <a:xfrm>
              <a:off x="1422" y="1905"/>
              <a:ext cx="2736" cy="288"/>
            </a:xfrm>
            <a:prstGeom prst="roundRect">
              <a:avLst>
                <a:gd name="adj" fmla="val 16667"/>
              </a:avLst>
            </a:prstGeom>
            <a:gradFill rotWithShape="1">
              <a:gsLst>
                <a:gs pos="0">
                  <a:srgbClr val="0F6FC6"/>
                </a:gs>
                <a:gs pos="50000">
                  <a:srgbClr val="0F6FC6">
                    <a:gamma/>
                    <a:tint val="21176"/>
                    <a:invGamma/>
                  </a:srgbClr>
                </a:gs>
                <a:gs pos="100000">
                  <a:srgbClr val="0F6FC6"/>
                </a:gs>
              </a:gsLst>
              <a:lin ang="5400000" scaled="1"/>
            </a:gradFill>
            <a:ln w="12700" algn="ctr">
              <a:solidFill>
                <a:sysClr val="window" lastClr="FFFFFF"/>
              </a:solidFill>
              <a:round/>
              <a:headEnd/>
              <a:tailEnd/>
            </a:ln>
            <a:effectLst/>
          </p:spPr>
          <p:txBody>
            <a:bodyPr wrap="none" anchor="ctr"/>
            <a:lstStyle/>
            <a:p>
              <a:pPr eaLnBrk="1" fontAlgn="auto" hangingPunct="1">
                <a:spcBef>
                  <a:spcPts val="0"/>
                </a:spcBef>
                <a:spcAft>
                  <a:spcPts val="0"/>
                </a:spcAft>
                <a:defRPr/>
              </a:pPr>
              <a:endParaRPr lang="zh-CN" altLang="en-US" b="0" kern="0">
                <a:solidFill>
                  <a:sysClr val="windowText" lastClr="000000"/>
                </a:solidFill>
                <a:latin typeface="Constantia"/>
                <a:ea typeface="宋体"/>
              </a:endParaRPr>
            </a:p>
          </p:txBody>
        </p:sp>
        <p:sp>
          <p:nvSpPr>
            <p:cNvPr id="10" name="AutoShape 10"/>
            <p:cNvSpPr>
              <a:spLocks noChangeArrowheads="1"/>
            </p:cNvSpPr>
            <p:nvPr/>
          </p:nvSpPr>
          <p:spPr bwMode="gray">
            <a:xfrm>
              <a:off x="1131" y="1851"/>
              <a:ext cx="421" cy="378"/>
            </a:xfrm>
            <a:prstGeom prst="diamond">
              <a:avLst/>
            </a:prstGeom>
            <a:solidFill>
              <a:srgbClr val="0F6FC6"/>
            </a:solidFill>
            <a:ln w="25400" algn="ctr">
              <a:solidFill>
                <a:sysClr val="window" lastClr="FFFFFF"/>
              </a:solidFill>
              <a:miter lim="800000"/>
              <a:headEnd/>
              <a:tailEnd/>
            </a:ln>
          </p:spPr>
          <p:txBody>
            <a:bodyPr wrap="none" anchor="ctr"/>
            <a:lstStyle/>
            <a:p>
              <a:pPr eaLnBrk="1" fontAlgn="auto" hangingPunct="1">
                <a:spcBef>
                  <a:spcPts val="0"/>
                </a:spcBef>
                <a:spcAft>
                  <a:spcPts val="0"/>
                </a:spcAft>
                <a:defRPr/>
              </a:pPr>
              <a:r>
                <a:rPr lang="en-US" altLang="zh-CN" b="0" kern="0" dirty="0">
                  <a:solidFill>
                    <a:sysClr val="windowText" lastClr="000000"/>
                  </a:solidFill>
                  <a:latin typeface="Calibri" pitchFamily="34" charset="0"/>
                </a:rPr>
                <a:t>  7</a:t>
              </a:r>
              <a:endParaRPr lang="zh-CN" altLang="en-US" b="0" kern="0" dirty="0">
                <a:solidFill>
                  <a:sysClr val="windowText" lastClr="000000"/>
                </a:solidFill>
                <a:latin typeface="Calibri" pitchFamily="34" charset="0"/>
              </a:endParaRPr>
            </a:p>
          </p:txBody>
        </p:sp>
        <p:sp>
          <p:nvSpPr>
            <p:cNvPr id="11" name="Text Box 11"/>
            <p:cNvSpPr txBox="1">
              <a:spLocks noChangeArrowheads="1"/>
            </p:cNvSpPr>
            <p:nvPr/>
          </p:nvSpPr>
          <p:spPr bwMode="gray">
            <a:xfrm>
              <a:off x="1680" y="1959"/>
              <a:ext cx="2592" cy="174"/>
            </a:xfrm>
            <a:prstGeom prst="rect">
              <a:avLst/>
            </a:prstGeom>
            <a:noFill/>
            <a:ln w="9525" algn="ctr">
              <a:noFill/>
              <a:miter lim="800000"/>
              <a:headEnd/>
              <a:tailEnd/>
            </a:ln>
          </p:spPr>
          <p:txBody>
            <a:bodyPr wrap="square">
              <a:spAutoFit/>
            </a:bodyPr>
            <a:lstStyle/>
            <a:p>
              <a:pPr fontAlgn="auto">
                <a:spcBef>
                  <a:spcPts val="0"/>
                </a:spcBef>
                <a:spcAft>
                  <a:spcPts val="0"/>
                </a:spcAft>
                <a:defRPr/>
              </a:pPr>
              <a:r>
                <a:rPr lang="zh-CN" altLang="en-US" sz="2400" kern="0" dirty="0">
                  <a:solidFill>
                    <a:srgbClr val="000000"/>
                  </a:solidFill>
                  <a:latin typeface="Calibri" pitchFamily="34" charset="0"/>
                </a:rPr>
                <a:t>住院津贴理赔</a:t>
              </a:r>
              <a:endParaRPr lang="en-US" altLang="zh-CN" sz="2400" kern="0" dirty="0">
                <a:solidFill>
                  <a:srgbClr val="000000"/>
                </a:solidFill>
                <a:latin typeface="Calibri" pitchFamily="34" charset="0"/>
              </a:endParaRPr>
            </a:p>
          </p:txBody>
        </p:sp>
        <p:sp>
          <p:nvSpPr>
            <p:cNvPr id="12" name="Text Box 12"/>
            <p:cNvSpPr txBox="1">
              <a:spLocks noChangeArrowheads="1"/>
            </p:cNvSpPr>
            <p:nvPr/>
          </p:nvSpPr>
          <p:spPr bwMode="gray">
            <a:xfrm>
              <a:off x="1261" y="1959"/>
              <a:ext cx="224" cy="174"/>
            </a:xfrm>
            <a:prstGeom prst="rect">
              <a:avLst/>
            </a:prstGeom>
            <a:noFill/>
            <a:ln w="9525" algn="ctr">
              <a:noFill/>
              <a:miter lim="800000"/>
              <a:headEnd/>
              <a:tailEnd/>
            </a:ln>
          </p:spPr>
          <p:txBody>
            <a:bodyPr wrap="square">
              <a:spAutoFit/>
            </a:bodyPr>
            <a:lstStyle/>
            <a:p>
              <a:pPr algn="ctr" fontAlgn="auto">
                <a:spcBef>
                  <a:spcPts val="0"/>
                </a:spcBef>
                <a:spcAft>
                  <a:spcPts val="0"/>
                </a:spcAft>
                <a:defRPr/>
              </a:pPr>
              <a:endParaRPr lang="en-US" altLang="zh-CN" sz="2400" b="0" kern="0" dirty="0">
                <a:solidFill>
                  <a:sysClr val="window" lastClr="FFFFFF"/>
                </a:solidFill>
                <a:latin typeface="Calibri" pitchFamily="34" charset="0"/>
              </a:endParaRPr>
            </a:p>
          </p:txBody>
        </p:sp>
      </p:grpSp>
    </p:spTree>
  </p:cSld>
  <p:clrMapOvr>
    <a:masterClrMapping/>
  </p:clrMapOvr>
  <p:transition>
    <p:strips/>
  </p:transition>
</p:sld>
</file>

<file path=ppt/slides/slide12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l="-21000" r="-21000"/>
          </a:stretch>
        </a:blipFill>
        <a:effectLst/>
      </p:bgPr>
    </p:bg>
    <p:spTree>
      <p:nvGrpSpPr>
        <p:cNvPr id="1" name=""/>
        <p:cNvGrpSpPr/>
        <p:nvPr/>
      </p:nvGrpSpPr>
      <p:grpSpPr>
        <a:xfrm>
          <a:off x="0" y="0"/>
          <a:ext cx="0" cy="0"/>
          <a:chOff x="0" y="0"/>
          <a:chExt cx="0" cy="0"/>
        </a:xfrm>
      </p:grpSpPr>
      <p:sp>
        <p:nvSpPr>
          <p:cNvPr id="4" name="日期占位符 3"/>
          <p:cNvSpPr>
            <a:spLocks noGrp="1"/>
          </p:cNvSpPr>
          <p:nvPr>
            <p:ph type="dt" sz="quarter" idx="10"/>
          </p:nvPr>
        </p:nvSpPr>
        <p:spPr/>
        <p:txBody>
          <a:bodyPr/>
          <a:lstStyle/>
          <a:p>
            <a:pPr>
              <a:defRPr/>
            </a:pPr>
            <a:r>
              <a:rPr lang="en-US" altLang="zh-CN" dirty="0">
                <a:solidFill>
                  <a:srgbClr val="FFFFFF"/>
                </a:solidFill>
              </a:rPr>
              <a:t>www.bjzghzbx.com                                                                                                                                                                      </a:t>
            </a:r>
            <a:fld id="{EA7A5B16-BEF4-4199-8C1E-52627D066282}" type="slidenum">
              <a:rPr lang="zh-CN" altLang="en-US" smtClean="0">
                <a:solidFill>
                  <a:srgbClr val="FFFFFF"/>
                </a:solidFill>
              </a:rPr>
              <a:pPr>
                <a:defRPr/>
              </a:pPr>
              <a:t>122</a:t>
            </a:fld>
            <a:endParaRPr lang="en-US" altLang="zh-CN" dirty="0">
              <a:solidFill>
                <a:srgbClr val="FFFFFF"/>
              </a:solidFill>
            </a:endParaRPr>
          </a:p>
        </p:txBody>
      </p:sp>
      <p:sp>
        <p:nvSpPr>
          <p:cNvPr id="6" name="TextBox 5"/>
          <p:cNvSpPr txBox="1"/>
          <p:nvPr/>
        </p:nvSpPr>
        <p:spPr bwMode="auto">
          <a:xfrm>
            <a:off x="428596" y="1500174"/>
            <a:ext cx="8286808" cy="4832092"/>
          </a:xfrm>
          <a:prstGeom prst="rect">
            <a:avLst/>
          </a:prstGeom>
          <a:noFill/>
          <a:ln>
            <a:noFill/>
            <a:headEnd/>
            <a:tailEnd/>
          </a:ln>
          <a:effectLst/>
        </p:spPr>
        <p:style>
          <a:lnRef idx="1">
            <a:schemeClr val="accent4"/>
          </a:lnRef>
          <a:fillRef idx="2">
            <a:schemeClr val="accent4"/>
          </a:fillRef>
          <a:effectRef idx="1">
            <a:schemeClr val="accent4"/>
          </a:effectRef>
          <a:fontRef idx="minor">
            <a:schemeClr val="dk1"/>
          </a:fontRef>
        </p:style>
        <p:txBody>
          <a:bodyPr wrap="square" rtlCol="0">
            <a:spAutoFit/>
          </a:bodyPr>
          <a:lstStyle/>
          <a:p>
            <a:pPr marL="514350" indent="-514350" algn="just" eaLnBrk="1" hangingPunct="1">
              <a:spcBef>
                <a:spcPct val="50000"/>
              </a:spcBef>
              <a:spcAft>
                <a:spcPts val="0"/>
              </a:spcAft>
              <a:buFont typeface="Wingdings" pitchFamily="2" charset="2"/>
              <a:buChar char="l"/>
            </a:pPr>
            <a:r>
              <a:rPr lang="zh-CN" altLang="en-US" sz="2800" kern="0" dirty="0">
                <a:solidFill>
                  <a:sysClr val="windowText" lastClr="000000"/>
                </a:solidFill>
                <a:latin typeface="Garamond" pitchFamily="18" charset="0"/>
                <a:ea typeface="宋体" pitchFamily="2" charset="-122"/>
              </a:rPr>
              <a:t>住院津贴理赔单生成同住院理赔也分为“自动批量生成”和“手工生成”两种方式，并且操作流程一样，只是按有效住院天数进行计算理赔，所以不再重复讲解。</a:t>
            </a:r>
            <a:endParaRPr lang="en-US" altLang="zh-CN" sz="2800" kern="0" dirty="0">
              <a:solidFill>
                <a:sysClr val="windowText" lastClr="000000"/>
              </a:solidFill>
              <a:latin typeface="Garamond" pitchFamily="18" charset="0"/>
              <a:ea typeface="宋体" pitchFamily="2" charset="-122"/>
            </a:endParaRPr>
          </a:p>
          <a:p>
            <a:pPr marL="514350" indent="-514350" algn="just" eaLnBrk="1" hangingPunct="1">
              <a:spcBef>
                <a:spcPct val="50000"/>
              </a:spcBef>
              <a:spcAft>
                <a:spcPts val="0"/>
              </a:spcAft>
              <a:buFont typeface="Wingdings" pitchFamily="2" charset="2"/>
              <a:buChar char="l"/>
            </a:pPr>
            <a:r>
              <a:rPr lang="zh-CN" altLang="en-US" sz="2800" kern="0" dirty="0">
                <a:solidFill>
                  <a:sysClr val="windowText" lastClr="000000"/>
                </a:solidFill>
                <a:latin typeface="Garamond" pitchFamily="18" charset="0"/>
                <a:ea typeface="宋体" pitchFamily="2" charset="-122"/>
              </a:rPr>
              <a:t>住院津贴理赔针对非医保人员增加了“非医保住院交易管理”功能，基层经办员需要手工录入报险职工的住院信息后才可以使用“自动批量生成”或“手工生成”进行理赔单生成操作。</a:t>
            </a:r>
            <a:endParaRPr lang="en-US" altLang="zh-CN" sz="2800" kern="0" dirty="0">
              <a:solidFill>
                <a:sysClr val="windowText" lastClr="000000"/>
              </a:solidFill>
              <a:latin typeface="Garamond" pitchFamily="18" charset="0"/>
              <a:ea typeface="宋体" pitchFamily="2" charset="-122"/>
            </a:endParaRPr>
          </a:p>
          <a:p>
            <a:pPr algn="just" eaLnBrk="1" hangingPunct="1">
              <a:spcBef>
                <a:spcPct val="50000"/>
              </a:spcBef>
              <a:spcAft>
                <a:spcPts val="0"/>
              </a:spcAft>
            </a:pPr>
            <a:r>
              <a:rPr lang="zh-CN" altLang="en-US" sz="2800" kern="0" dirty="0">
                <a:solidFill>
                  <a:sysClr val="windowText" lastClr="000000"/>
                </a:solidFill>
                <a:latin typeface="Garamond" pitchFamily="18" charset="0"/>
                <a:ea typeface="宋体" pitchFamily="2" charset="-122"/>
              </a:rPr>
              <a:t>      下面将主要讲解“非医保住院交易管理”功能的使用操作</a:t>
            </a:r>
            <a:endParaRPr lang="en-US" altLang="zh-CN" sz="2800" kern="0" dirty="0">
              <a:solidFill>
                <a:sysClr val="windowText" lastClr="000000"/>
              </a:solidFill>
              <a:latin typeface="Garamond" pitchFamily="18" charset="0"/>
              <a:ea typeface="宋体" pitchFamily="2" charset="-122"/>
            </a:endParaRPr>
          </a:p>
        </p:txBody>
      </p:sp>
    </p:spTree>
  </p:cSld>
  <p:clrMapOvr>
    <a:masterClrMapping/>
  </p:clrMapOvr>
  <p:transition>
    <p:strips/>
  </p:transition>
</p:sld>
</file>

<file path=ppt/slides/slide123.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l="-21000" r="-21000"/>
          </a:stretch>
        </a:blipFill>
        <a:effectLst/>
      </p:bgPr>
    </p:bg>
    <p:spTree>
      <p:nvGrpSpPr>
        <p:cNvPr id="1" name=""/>
        <p:cNvGrpSpPr/>
        <p:nvPr/>
      </p:nvGrpSpPr>
      <p:grpSpPr>
        <a:xfrm>
          <a:off x="0" y="0"/>
          <a:ext cx="0" cy="0"/>
          <a:chOff x="0" y="0"/>
          <a:chExt cx="0" cy="0"/>
        </a:xfrm>
      </p:grpSpPr>
      <p:sp>
        <p:nvSpPr>
          <p:cNvPr id="4" name="日期占位符 3"/>
          <p:cNvSpPr>
            <a:spLocks noGrp="1"/>
          </p:cNvSpPr>
          <p:nvPr>
            <p:ph type="dt" sz="quarter" idx="10"/>
          </p:nvPr>
        </p:nvSpPr>
        <p:spPr/>
        <p:txBody>
          <a:bodyPr/>
          <a:lstStyle/>
          <a:p>
            <a:pPr>
              <a:defRPr/>
            </a:pPr>
            <a:r>
              <a:rPr lang="en-US" altLang="zh-CN" dirty="0">
                <a:solidFill>
                  <a:srgbClr val="FFFFFF"/>
                </a:solidFill>
              </a:rPr>
              <a:t>www.bjzghzbx.com                                                                                                                                                                      </a:t>
            </a:r>
            <a:fld id="{EA7A5B16-BEF4-4199-8C1E-52627D066282}" type="slidenum">
              <a:rPr lang="zh-CN" altLang="en-US" smtClean="0">
                <a:solidFill>
                  <a:srgbClr val="FFFFFF"/>
                </a:solidFill>
              </a:rPr>
              <a:pPr>
                <a:defRPr/>
              </a:pPr>
              <a:t>123</a:t>
            </a:fld>
            <a:endParaRPr lang="en-US" altLang="zh-CN" dirty="0">
              <a:solidFill>
                <a:srgbClr val="FFFFFF"/>
              </a:solidFill>
            </a:endParaRPr>
          </a:p>
        </p:txBody>
      </p:sp>
      <p:grpSp>
        <p:nvGrpSpPr>
          <p:cNvPr id="2" name="Group 8"/>
          <p:cNvGrpSpPr>
            <a:grpSpLocks/>
          </p:cNvGrpSpPr>
          <p:nvPr/>
        </p:nvGrpSpPr>
        <p:grpSpPr bwMode="auto">
          <a:xfrm>
            <a:off x="1142976" y="2928933"/>
            <a:ext cx="6929486" cy="1000126"/>
            <a:chOff x="1131" y="1851"/>
            <a:chExt cx="3141" cy="378"/>
          </a:xfrm>
          <a:effectLst>
            <a:outerShdw blurRad="50800" dist="38100" dir="2700000" algn="tl" rotWithShape="0">
              <a:prstClr val="black">
                <a:alpha val="40000"/>
              </a:prstClr>
            </a:outerShdw>
          </a:effectLst>
        </p:grpSpPr>
        <p:sp>
          <p:nvSpPr>
            <p:cNvPr id="9" name="AutoShape 9"/>
            <p:cNvSpPr>
              <a:spLocks noChangeArrowheads="1"/>
            </p:cNvSpPr>
            <p:nvPr/>
          </p:nvSpPr>
          <p:spPr bwMode="gray">
            <a:xfrm>
              <a:off x="1422" y="1905"/>
              <a:ext cx="2736" cy="288"/>
            </a:xfrm>
            <a:prstGeom prst="roundRect">
              <a:avLst>
                <a:gd name="adj" fmla="val 16667"/>
              </a:avLst>
            </a:prstGeom>
            <a:gradFill rotWithShape="1">
              <a:gsLst>
                <a:gs pos="0">
                  <a:srgbClr val="0F6FC6"/>
                </a:gs>
                <a:gs pos="50000">
                  <a:srgbClr val="0F6FC6">
                    <a:gamma/>
                    <a:tint val="21176"/>
                    <a:invGamma/>
                  </a:srgbClr>
                </a:gs>
                <a:gs pos="100000">
                  <a:srgbClr val="0F6FC6"/>
                </a:gs>
              </a:gsLst>
              <a:lin ang="5400000" scaled="1"/>
            </a:gradFill>
            <a:ln w="12700" algn="ctr">
              <a:solidFill>
                <a:sysClr val="window" lastClr="FFFFFF"/>
              </a:solidFill>
              <a:round/>
              <a:headEnd/>
              <a:tailEnd/>
            </a:ln>
            <a:effectLst/>
          </p:spPr>
          <p:txBody>
            <a:bodyPr wrap="none" anchor="ctr"/>
            <a:lstStyle/>
            <a:p>
              <a:pPr eaLnBrk="1" fontAlgn="auto" hangingPunct="1">
                <a:spcBef>
                  <a:spcPts val="0"/>
                </a:spcBef>
                <a:spcAft>
                  <a:spcPts val="0"/>
                </a:spcAft>
                <a:defRPr/>
              </a:pPr>
              <a:endParaRPr lang="zh-CN" altLang="en-US" b="0" kern="0">
                <a:solidFill>
                  <a:sysClr val="windowText" lastClr="000000"/>
                </a:solidFill>
                <a:latin typeface="Constantia"/>
                <a:ea typeface="宋体"/>
              </a:endParaRPr>
            </a:p>
          </p:txBody>
        </p:sp>
        <p:sp>
          <p:nvSpPr>
            <p:cNvPr id="10" name="AutoShape 10"/>
            <p:cNvSpPr>
              <a:spLocks noChangeArrowheads="1"/>
            </p:cNvSpPr>
            <p:nvPr/>
          </p:nvSpPr>
          <p:spPr bwMode="gray">
            <a:xfrm>
              <a:off x="1131" y="1851"/>
              <a:ext cx="421" cy="378"/>
            </a:xfrm>
            <a:prstGeom prst="diamond">
              <a:avLst/>
            </a:prstGeom>
            <a:solidFill>
              <a:srgbClr val="0F6FC6"/>
            </a:solidFill>
            <a:ln w="25400" algn="ctr">
              <a:solidFill>
                <a:sysClr val="window" lastClr="FFFFFF"/>
              </a:solidFill>
              <a:miter lim="800000"/>
              <a:headEnd/>
              <a:tailEnd/>
            </a:ln>
          </p:spPr>
          <p:txBody>
            <a:bodyPr wrap="none" anchor="ctr"/>
            <a:lstStyle/>
            <a:p>
              <a:pPr eaLnBrk="1" fontAlgn="auto" hangingPunct="1">
                <a:spcBef>
                  <a:spcPts val="0"/>
                </a:spcBef>
                <a:spcAft>
                  <a:spcPts val="0"/>
                </a:spcAft>
                <a:defRPr/>
              </a:pPr>
              <a:r>
                <a:rPr lang="en-US" altLang="zh-CN" b="0" kern="0" dirty="0">
                  <a:solidFill>
                    <a:sysClr val="windowText" lastClr="000000"/>
                  </a:solidFill>
                  <a:latin typeface="Calibri" pitchFamily="34" charset="0"/>
                </a:rPr>
                <a:t>  7</a:t>
              </a:r>
              <a:endParaRPr lang="zh-CN" altLang="en-US" b="0" kern="0" dirty="0">
                <a:solidFill>
                  <a:sysClr val="windowText" lastClr="000000"/>
                </a:solidFill>
                <a:latin typeface="Calibri" pitchFamily="34" charset="0"/>
              </a:endParaRPr>
            </a:p>
          </p:txBody>
        </p:sp>
        <p:sp>
          <p:nvSpPr>
            <p:cNvPr id="11" name="Text Box 11"/>
            <p:cNvSpPr txBox="1">
              <a:spLocks noChangeArrowheads="1"/>
            </p:cNvSpPr>
            <p:nvPr/>
          </p:nvSpPr>
          <p:spPr bwMode="gray">
            <a:xfrm>
              <a:off x="1680" y="1959"/>
              <a:ext cx="2592" cy="174"/>
            </a:xfrm>
            <a:prstGeom prst="rect">
              <a:avLst/>
            </a:prstGeom>
            <a:noFill/>
            <a:ln w="9525" algn="ctr">
              <a:noFill/>
              <a:miter lim="800000"/>
              <a:headEnd/>
              <a:tailEnd/>
            </a:ln>
          </p:spPr>
          <p:txBody>
            <a:bodyPr wrap="square">
              <a:spAutoFit/>
            </a:bodyPr>
            <a:lstStyle/>
            <a:p>
              <a:pPr fontAlgn="auto">
                <a:spcBef>
                  <a:spcPts val="0"/>
                </a:spcBef>
                <a:spcAft>
                  <a:spcPts val="0"/>
                </a:spcAft>
                <a:defRPr/>
              </a:pPr>
              <a:r>
                <a:rPr lang="zh-CN" altLang="en-US" sz="2400" kern="0" dirty="0">
                  <a:solidFill>
                    <a:srgbClr val="000000"/>
                  </a:solidFill>
                  <a:latin typeface="Calibri" pitchFamily="34" charset="0"/>
                </a:rPr>
                <a:t>住院津贴理赔</a:t>
              </a:r>
              <a:r>
                <a:rPr lang="en-US" altLang="zh-CN" sz="2400" kern="0" dirty="0">
                  <a:solidFill>
                    <a:srgbClr val="000000"/>
                  </a:solidFill>
                  <a:latin typeface="Calibri" pitchFamily="34" charset="0"/>
                </a:rPr>
                <a:t>——</a:t>
              </a:r>
              <a:r>
                <a:rPr lang="zh-CN" altLang="en-US" sz="2400" kern="0" dirty="0">
                  <a:solidFill>
                    <a:sysClr val="windowText" lastClr="000000"/>
                  </a:solidFill>
                  <a:latin typeface="Garamond" pitchFamily="18" charset="0"/>
                  <a:ea typeface="宋体" pitchFamily="2" charset="-122"/>
                </a:rPr>
                <a:t>非医保住院交易管理</a:t>
              </a:r>
              <a:endParaRPr lang="en-US" altLang="zh-CN" sz="2400" kern="0" dirty="0">
                <a:solidFill>
                  <a:srgbClr val="000000"/>
                </a:solidFill>
                <a:latin typeface="Calibri" pitchFamily="34" charset="0"/>
              </a:endParaRPr>
            </a:p>
          </p:txBody>
        </p:sp>
        <p:sp>
          <p:nvSpPr>
            <p:cNvPr id="12" name="Text Box 12"/>
            <p:cNvSpPr txBox="1">
              <a:spLocks noChangeArrowheads="1"/>
            </p:cNvSpPr>
            <p:nvPr/>
          </p:nvSpPr>
          <p:spPr bwMode="gray">
            <a:xfrm>
              <a:off x="1261" y="1959"/>
              <a:ext cx="224" cy="174"/>
            </a:xfrm>
            <a:prstGeom prst="rect">
              <a:avLst/>
            </a:prstGeom>
            <a:noFill/>
            <a:ln w="9525" algn="ctr">
              <a:noFill/>
              <a:miter lim="800000"/>
              <a:headEnd/>
              <a:tailEnd/>
            </a:ln>
          </p:spPr>
          <p:txBody>
            <a:bodyPr wrap="square">
              <a:spAutoFit/>
            </a:bodyPr>
            <a:lstStyle/>
            <a:p>
              <a:pPr algn="ctr" fontAlgn="auto">
                <a:spcBef>
                  <a:spcPts val="0"/>
                </a:spcBef>
                <a:spcAft>
                  <a:spcPts val="0"/>
                </a:spcAft>
                <a:defRPr/>
              </a:pPr>
              <a:endParaRPr lang="en-US" altLang="zh-CN" sz="2400" b="0" kern="0" dirty="0">
                <a:solidFill>
                  <a:sysClr val="window" lastClr="FFFFFF"/>
                </a:solidFill>
                <a:latin typeface="Calibri" pitchFamily="34" charset="0"/>
              </a:endParaRPr>
            </a:p>
          </p:txBody>
        </p:sp>
      </p:grpSp>
    </p:spTree>
  </p:cSld>
  <p:clrMapOvr>
    <a:masterClrMapping/>
  </p:clrMapOvr>
  <p:transition>
    <p:strips/>
  </p:transition>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标题 1"/>
          <p:cNvSpPr>
            <a:spLocks noGrp="1"/>
          </p:cNvSpPr>
          <p:nvPr>
            <p:ph type="title"/>
          </p:nvPr>
        </p:nvSpPr>
        <p:spPr/>
        <p:txBody>
          <a:bodyPr/>
          <a:lstStyle/>
          <a:p>
            <a:pPr fontAlgn="auto">
              <a:spcBef>
                <a:spcPts val="0"/>
              </a:spcBef>
              <a:spcAft>
                <a:spcPts val="0"/>
              </a:spcAft>
              <a:defRPr/>
            </a:pPr>
            <a:r>
              <a:rPr lang="en-US" altLang="zh-CN" dirty="0">
                <a:latin typeface="宋体" pitchFamily="2" charset="-122"/>
                <a:ea typeface="宋体" pitchFamily="2" charset="-122"/>
              </a:rPr>
              <a:t>7.</a:t>
            </a:r>
            <a:r>
              <a:rPr lang="zh-CN" altLang="en-US" dirty="0">
                <a:latin typeface="Calibri" pitchFamily="34" charset="0"/>
              </a:rPr>
              <a:t>住院津贴理赔</a:t>
            </a:r>
            <a:r>
              <a:rPr lang="en-US" altLang="zh-CN" dirty="0">
                <a:latin typeface="Calibri" pitchFamily="34" charset="0"/>
              </a:rPr>
              <a:t>——</a:t>
            </a:r>
            <a:r>
              <a:rPr lang="zh-CN" altLang="en-US" dirty="0">
                <a:latin typeface="Garamond" pitchFamily="18" charset="0"/>
                <a:ea typeface="宋体" pitchFamily="2" charset="-122"/>
              </a:rPr>
              <a:t>非医保住院交易管理</a:t>
            </a:r>
            <a:endParaRPr lang="en-US" altLang="zh-CN" dirty="0">
              <a:latin typeface="Calibri" pitchFamily="34" charset="0"/>
            </a:endParaRPr>
          </a:p>
        </p:txBody>
      </p:sp>
      <p:sp>
        <p:nvSpPr>
          <p:cNvPr id="4" name="日期占位符 3"/>
          <p:cNvSpPr>
            <a:spLocks noGrp="1"/>
          </p:cNvSpPr>
          <p:nvPr>
            <p:ph type="dt" sz="quarter" idx="10"/>
          </p:nvPr>
        </p:nvSpPr>
        <p:spPr/>
        <p:txBody>
          <a:bodyPr/>
          <a:lstStyle/>
          <a:p>
            <a:pPr>
              <a:defRPr/>
            </a:pPr>
            <a:r>
              <a:rPr lang="en-US" altLang="zh-CN" dirty="0"/>
              <a:t>www.bjzghzbx.com                                                                                                                                                                      </a:t>
            </a:r>
            <a:fld id="{F71BED19-3346-43B5-A99C-1002484BC751}" type="slidenum">
              <a:rPr lang="zh-CN" altLang="en-US" smtClean="0"/>
              <a:pPr>
                <a:defRPr/>
              </a:pPr>
              <a:t>124</a:t>
            </a:fld>
            <a:endParaRPr lang="en-US" altLang="zh-CN" dirty="0"/>
          </a:p>
        </p:txBody>
      </p:sp>
      <p:pic>
        <p:nvPicPr>
          <p:cNvPr id="5122" name="Picture 2"/>
          <p:cNvPicPr>
            <a:picLocks noChangeAspect="1" noChangeArrowheads="1"/>
          </p:cNvPicPr>
          <p:nvPr/>
        </p:nvPicPr>
        <p:blipFill>
          <a:blip r:embed="rId2"/>
          <a:srcRect/>
          <a:stretch>
            <a:fillRect/>
          </a:stretch>
        </p:blipFill>
        <p:spPr bwMode="auto">
          <a:xfrm>
            <a:off x="-1" y="857232"/>
            <a:ext cx="9144001" cy="4214842"/>
          </a:xfrm>
          <a:prstGeom prst="rect">
            <a:avLst/>
          </a:prstGeom>
          <a:noFill/>
          <a:ln w="9525">
            <a:noFill/>
            <a:miter lim="800000"/>
            <a:headEnd/>
            <a:tailEnd/>
          </a:ln>
          <a:effectLst/>
        </p:spPr>
      </p:pic>
      <p:sp>
        <p:nvSpPr>
          <p:cNvPr id="6" name="圆角矩形标注 4"/>
          <p:cNvSpPr>
            <a:spLocks noChangeArrowheads="1"/>
          </p:cNvSpPr>
          <p:nvPr/>
        </p:nvSpPr>
        <p:spPr bwMode="auto">
          <a:xfrm>
            <a:off x="4786314" y="1000108"/>
            <a:ext cx="2448271" cy="1008111"/>
          </a:xfrm>
          <a:prstGeom prst="wedgeRectCallout">
            <a:avLst>
              <a:gd name="adj1" fmla="val -85684"/>
              <a:gd name="adj2" fmla="val 9475"/>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a:solidFill>
                  <a:schemeClr val="tx2">
                    <a:lumMod val="95000"/>
                    <a:lumOff val="5000"/>
                  </a:schemeClr>
                </a:solidFill>
                <a:latin typeface="华文中宋" pitchFamily="2" charset="-122"/>
                <a:ea typeface="华文中宋" pitchFamily="2" charset="-122"/>
              </a:rPr>
              <a:t>1.</a:t>
            </a:r>
            <a:r>
              <a:rPr lang="zh-CN" altLang="en-US" sz="2400" b="0" dirty="0">
                <a:solidFill>
                  <a:schemeClr val="tx2">
                    <a:lumMod val="95000"/>
                    <a:lumOff val="5000"/>
                  </a:schemeClr>
                </a:solidFill>
                <a:latin typeface="华文中宋" pitchFamily="2" charset="-122"/>
                <a:ea typeface="华文中宋" pitchFamily="2" charset="-122"/>
              </a:rPr>
              <a:t>点击</a:t>
            </a:r>
            <a:r>
              <a:rPr lang="zh-CN" altLang="en-US" sz="2400" b="0" dirty="0">
                <a:solidFill>
                  <a:schemeClr val="accent4">
                    <a:lumMod val="60000"/>
                    <a:lumOff val="40000"/>
                  </a:schemeClr>
                </a:solidFill>
                <a:latin typeface="华文中宋" pitchFamily="2" charset="-122"/>
                <a:ea typeface="华文中宋" pitchFamily="2" charset="-122"/>
              </a:rPr>
              <a:t>理赔</a:t>
            </a:r>
            <a:r>
              <a:rPr lang="zh-CN" altLang="en-US" sz="2400" b="0" dirty="0">
                <a:solidFill>
                  <a:schemeClr val="tx1">
                    <a:lumMod val="60000"/>
                    <a:lumOff val="40000"/>
                  </a:schemeClr>
                </a:solidFill>
                <a:latin typeface="华文中宋" pitchFamily="2" charset="-122"/>
                <a:ea typeface="华文中宋" pitchFamily="2" charset="-122"/>
              </a:rPr>
              <a:t>管理</a:t>
            </a:r>
            <a:r>
              <a:rPr lang="zh-CN" altLang="en-US" sz="2400" b="0" dirty="0">
                <a:solidFill>
                  <a:schemeClr val="tx2">
                    <a:lumMod val="95000"/>
                    <a:lumOff val="5000"/>
                  </a:schemeClr>
                </a:solidFill>
                <a:latin typeface="华文中宋" pitchFamily="2" charset="-122"/>
                <a:ea typeface="华文中宋" pitchFamily="2" charset="-122"/>
              </a:rPr>
              <a:t>主菜单</a:t>
            </a:r>
          </a:p>
        </p:txBody>
      </p:sp>
      <p:sp>
        <p:nvSpPr>
          <p:cNvPr id="7" name="圆角矩形标注 4"/>
          <p:cNvSpPr>
            <a:spLocks noChangeArrowheads="1"/>
          </p:cNvSpPr>
          <p:nvPr/>
        </p:nvSpPr>
        <p:spPr bwMode="auto">
          <a:xfrm>
            <a:off x="4643438" y="3214686"/>
            <a:ext cx="3714776" cy="857256"/>
          </a:xfrm>
          <a:prstGeom prst="wedgeRectCallout">
            <a:avLst>
              <a:gd name="adj1" fmla="val -37295"/>
              <a:gd name="adj2" fmla="val -123268"/>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a:solidFill>
                  <a:schemeClr val="tx2">
                    <a:lumMod val="95000"/>
                    <a:lumOff val="5000"/>
                  </a:schemeClr>
                </a:solidFill>
                <a:latin typeface="华文中宋" pitchFamily="2" charset="-122"/>
                <a:ea typeface="华文中宋" pitchFamily="2" charset="-122"/>
              </a:rPr>
              <a:t>2.</a:t>
            </a:r>
            <a:r>
              <a:rPr lang="zh-CN" altLang="en-US" sz="2400" b="0" dirty="0">
                <a:solidFill>
                  <a:schemeClr val="tx2">
                    <a:lumMod val="95000"/>
                    <a:lumOff val="5000"/>
                  </a:schemeClr>
                </a:solidFill>
                <a:latin typeface="华文中宋" pitchFamily="2" charset="-122"/>
                <a:ea typeface="华文中宋" pitchFamily="2" charset="-122"/>
              </a:rPr>
              <a:t>点击</a:t>
            </a:r>
            <a:r>
              <a:rPr lang="zh-CN" altLang="en-US" sz="2400" b="0" dirty="0">
                <a:solidFill>
                  <a:schemeClr val="accent4">
                    <a:lumMod val="60000"/>
                    <a:lumOff val="40000"/>
                  </a:schemeClr>
                </a:solidFill>
                <a:latin typeface="华文中宋" pitchFamily="2" charset="-122"/>
                <a:ea typeface="华文中宋" pitchFamily="2" charset="-122"/>
              </a:rPr>
              <a:t>住院津贴</a:t>
            </a:r>
            <a:r>
              <a:rPr lang="zh-CN" altLang="en-US" sz="2400" b="0" dirty="0">
                <a:solidFill>
                  <a:schemeClr val="tx2">
                    <a:lumMod val="95000"/>
                    <a:lumOff val="5000"/>
                  </a:schemeClr>
                </a:solidFill>
                <a:latin typeface="华文中宋" pitchFamily="2" charset="-122"/>
                <a:ea typeface="华文中宋" pitchFamily="2" charset="-122"/>
              </a:rPr>
              <a:t>子菜单中的</a:t>
            </a:r>
            <a:r>
              <a:rPr lang="zh-CN" altLang="en-US" sz="2400" b="0" dirty="0">
                <a:solidFill>
                  <a:schemeClr val="accent4">
                    <a:lumMod val="60000"/>
                    <a:lumOff val="40000"/>
                  </a:schemeClr>
                </a:solidFill>
                <a:latin typeface="华文中宋" pitchFamily="2" charset="-122"/>
                <a:ea typeface="华文中宋" pitchFamily="2" charset="-122"/>
              </a:rPr>
              <a:t>非医保住院交易管理</a:t>
            </a:r>
          </a:p>
        </p:txBody>
      </p:sp>
      <p:sp>
        <p:nvSpPr>
          <p:cNvPr id="8" name="Text Box 3"/>
          <p:cNvSpPr txBox="1">
            <a:spLocks noChangeArrowheads="1"/>
          </p:cNvSpPr>
          <p:nvPr/>
        </p:nvSpPr>
        <p:spPr bwMode="auto">
          <a:xfrm>
            <a:off x="1643042" y="5000636"/>
            <a:ext cx="6286544" cy="523220"/>
          </a:xfrm>
          <a:prstGeom prst="rect">
            <a:avLst/>
          </a:prstGeom>
          <a:ln>
            <a:headEnd/>
            <a:tailEnd/>
          </a:ln>
          <a:effectLst>
            <a:outerShdw blurRad="50800" dist="38100" dir="5400000" algn="t" rotWithShape="0">
              <a:prstClr val="black">
                <a:alpha val="40000"/>
              </a:prstClr>
            </a:outerShdw>
          </a:effectLst>
        </p:spPr>
        <p:style>
          <a:lnRef idx="1">
            <a:schemeClr val="accent4"/>
          </a:lnRef>
          <a:fillRef idx="2">
            <a:schemeClr val="accent4"/>
          </a:fillRef>
          <a:effectRef idx="1">
            <a:schemeClr val="accent4"/>
          </a:effectRef>
          <a:fontRef idx="minor">
            <a:schemeClr val="dk1"/>
          </a:fontRef>
        </p:style>
        <p:txBody>
          <a:bodyPr wrap="square">
            <a:spAutoFit/>
          </a:bodyPr>
          <a:lstStyle/>
          <a:p>
            <a:pPr lvl="0" algn="just" eaLnBrk="1" hangingPunct="1">
              <a:spcBef>
                <a:spcPct val="50000"/>
              </a:spcBef>
              <a:spcAft>
                <a:spcPts val="0"/>
              </a:spcAft>
              <a:defRPr/>
            </a:pPr>
            <a:r>
              <a:rPr kumimoji="0" lang="zh-CN" altLang="en-US" sz="2800" b="1" i="0" u="none" strike="noStrike" kern="0" cap="none" spc="0" normalizeH="0" baseline="0" noProof="0" dirty="0">
                <a:ln>
                  <a:noFill/>
                </a:ln>
                <a:solidFill>
                  <a:srgbClr val="FF0000"/>
                </a:solidFill>
                <a:effectLst/>
                <a:uLnTx/>
                <a:uFillTx/>
                <a:latin typeface="Garamond" pitchFamily="18" charset="0"/>
                <a:ea typeface="宋体" pitchFamily="2" charset="-122"/>
              </a:rPr>
              <a:t>注意：</a:t>
            </a:r>
            <a:r>
              <a:rPr kumimoji="0" lang="zh-CN" altLang="en-US" sz="2800" b="1" i="0" u="none" strike="noStrike" kern="0" cap="none" spc="0" normalizeH="0" baseline="0" noProof="0" dirty="0">
                <a:ln>
                  <a:noFill/>
                </a:ln>
                <a:solidFill>
                  <a:schemeClr val="tx2">
                    <a:lumMod val="95000"/>
                    <a:lumOff val="5000"/>
                  </a:schemeClr>
                </a:solidFill>
                <a:effectLst/>
                <a:uLnTx/>
                <a:uFillTx/>
                <a:latin typeface="Garamond" pitchFamily="18" charset="0"/>
                <a:ea typeface="宋体" pitchFamily="2" charset="-122"/>
              </a:rPr>
              <a:t>该功能每月</a:t>
            </a:r>
            <a:r>
              <a:rPr kumimoji="0" lang="en-US" altLang="zh-CN" sz="2800" b="1" i="0" u="none" strike="noStrike" kern="0" cap="none" spc="0" normalizeH="0" baseline="0" noProof="0" dirty="0">
                <a:ln>
                  <a:noFill/>
                </a:ln>
                <a:solidFill>
                  <a:schemeClr val="tx2">
                    <a:lumMod val="95000"/>
                    <a:lumOff val="5000"/>
                  </a:schemeClr>
                </a:solidFill>
                <a:effectLst/>
                <a:uLnTx/>
                <a:uFillTx/>
                <a:latin typeface="Garamond" pitchFamily="18" charset="0"/>
                <a:ea typeface="宋体" pitchFamily="2" charset="-122"/>
              </a:rPr>
              <a:t>1</a:t>
            </a:r>
            <a:r>
              <a:rPr kumimoji="0" lang="zh-CN" altLang="en-US" sz="2800" b="1" i="0" u="none" strike="noStrike" kern="0" cap="none" spc="0" normalizeH="0" baseline="0" noProof="0" dirty="0">
                <a:ln>
                  <a:noFill/>
                </a:ln>
                <a:solidFill>
                  <a:schemeClr val="tx2">
                    <a:lumMod val="95000"/>
                    <a:lumOff val="5000"/>
                  </a:schemeClr>
                </a:solidFill>
                <a:effectLst/>
                <a:uLnTx/>
                <a:uFillTx/>
                <a:latin typeface="Garamond" pitchFamily="18" charset="0"/>
                <a:ea typeface="宋体" pitchFamily="2" charset="-122"/>
              </a:rPr>
              <a:t>日至</a:t>
            </a:r>
            <a:r>
              <a:rPr kumimoji="0" lang="en-US" altLang="zh-CN" sz="2800" b="1" i="0" u="none" strike="noStrike" kern="0" cap="none" spc="0" normalizeH="0" baseline="0" noProof="0" dirty="0">
                <a:ln>
                  <a:noFill/>
                </a:ln>
                <a:solidFill>
                  <a:schemeClr val="tx2">
                    <a:lumMod val="95000"/>
                    <a:lumOff val="5000"/>
                  </a:schemeClr>
                </a:solidFill>
                <a:effectLst/>
                <a:uLnTx/>
                <a:uFillTx/>
                <a:latin typeface="Garamond" pitchFamily="18" charset="0"/>
                <a:ea typeface="宋体" pitchFamily="2" charset="-122"/>
              </a:rPr>
              <a:t>5</a:t>
            </a:r>
            <a:r>
              <a:rPr kumimoji="0" lang="zh-CN" altLang="en-US" sz="2800" b="1" i="0" u="none" strike="noStrike" kern="0" cap="none" spc="0" normalizeH="0" baseline="0" noProof="0" dirty="0">
                <a:ln>
                  <a:noFill/>
                </a:ln>
                <a:solidFill>
                  <a:schemeClr val="tx2">
                    <a:lumMod val="95000"/>
                    <a:lumOff val="5000"/>
                  </a:schemeClr>
                </a:solidFill>
                <a:effectLst/>
                <a:uLnTx/>
                <a:uFillTx/>
                <a:latin typeface="Garamond" pitchFamily="18" charset="0"/>
                <a:ea typeface="宋体" pitchFamily="2" charset="-122"/>
              </a:rPr>
              <a:t>日不可使用</a:t>
            </a:r>
            <a:r>
              <a:rPr kumimoji="0" lang="zh-CN" altLang="en-US" sz="2800" i="0" u="none" strike="noStrike" kern="0" cap="none" spc="0" normalizeH="0" baseline="0" noProof="0" dirty="0">
                <a:ln>
                  <a:noFill/>
                </a:ln>
                <a:solidFill>
                  <a:schemeClr val="tx2">
                    <a:lumMod val="95000"/>
                    <a:lumOff val="5000"/>
                  </a:schemeClr>
                </a:solidFill>
                <a:effectLst/>
                <a:uLnTx/>
                <a:uFillTx/>
                <a:latin typeface="宋体" pitchFamily="2" charset="-122"/>
                <a:ea typeface="宋体" pitchFamily="2" charset="-122"/>
              </a:rPr>
              <a:t>。</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a:srcRect/>
          <a:stretch>
            <a:fillRect/>
          </a:stretch>
        </p:blipFill>
        <p:spPr bwMode="auto">
          <a:xfrm>
            <a:off x="0" y="857232"/>
            <a:ext cx="9144000" cy="3929090"/>
          </a:xfrm>
          <a:prstGeom prst="rect">
            <a:avLst/>
          </a:prstGeom>
          <a:noFill/>
          <a:ln w="9525">
            <a:noFill/>
            <a:miter lim="800000"/>
            <a:headEnd/>
            <a:tailEnd/>
          </a:ln>
          <a:effectLst/>
        </p:spPr>
      </p:pic>
      <p:sp>
        <p:nvSpPr>
          <p:cNvPr id="86018" name="标题 1"/>
          <p:cNvSpPr>
            <a:spLocks noGrp="1"/>
          </p:cNvSpPr>
          <p:nvPr>
            <p:ph type="title"/>
          </p:nvPr>
        </p:nvSpPr>
        <p:spPr/>
        <p:txBody>
          <a:bodyPr/>
          <a:lstStyle/>
          <a:p>
            <a:pPr fontAlgn="auto">
              <a:spcBef>
                <a:spcPts val="0"/>
              </a:spcBef>
              <a:spcAft>
                <a:spcPts val="0"/>
              </a:spcAft>
              <a:defRPr/>
            </a:pPr>
            <a:r>
              <a:rPr lang="en-US" altLang="zh-CN" dirty="0">
                <a:latin typeface="宋体" pitchFamily="2" charset="-122"/>
                <a:ea typeface="宋体" pitchFamily="2" charset="-122"/>
              </a:rPr>
              <a:t>7.</a:t>
            </a:r>
            <a:r>
              <a:rPr lang="zh-CN" altLang="en-US" dirty="0">
                <a:latin typeface="Calibri" pitchFamily="34" charset="0"/>
              </a:rPr>
              <a:t>住院津贴理赔</a:t>
            </a:r>
            <a:r>
              <a:rPr lang="en-US" altLang="zh-CN" dirty="0">
                <a:latin typeface="Calibri" pitchFamily="34" charset="0"/>
              </a:rPr>
              <a:t>——</a:t>
            </a:r>
            <a:r>
              <a:rPr lang="zh-CN" altLang="en-US" dirty="0">
                <a:latin typeface="Garamond" pitchFamily="18" charset="0"/>
                <a:ea typeface="宋体" pitchFamily="2" charset="-122"/>
              </a:rPr>
              <a:t>非医保住院交易管理</a:t>
            </a:r>
            <a:endParaRPr lang="en-US" altLang="zh-CN" dirty="0">
              <a:latin typeface="Calibri" pitchFamily="34" charset="0"/>
            </a:endParaRPr>
          </a:p>
        </p:txBody>
      </p:sp>
      <p:sp>
        <p:nvSpPr>
          <p:cNvPr id="4" name="日期占位符 3"/>
          <p:cNvSpPr>
            <a:spLocks noGrp="1"/>
          </p:cNvSpPr>
          <p:nvPr>
            <p:ph type="dt" sz="quarter" idx="10"/>
          </p:nvPr>
        </p:nvSpPr>
        <p:spPr/>
        <p:txBody>
          <a:bodyPr/>
          <a:lstStyle/>
          <a:p>
            <a:pPr>
              <a:defRPr/>
            </a:pPr>
            <a:r>
              <a:rPr lang="en-US" altLang="zh-CN" dirty="0"/>
              <a:t>www.bjzghzbx.com                                                                                                                                                                      </a:t>
            </a:r>
            <a:fld id="{F71BED19-3346-43B5-A99C-1002484BC751}" type="slidenum">
              <a:rPr lang="zh-CN" altLang="en-US" smtClean="0"/>
              <a:pPr>
                <a:defRPr/>
              </a:pPr>
              <a:t>125</a:t>
            </a:fld>
            <a:endParaRPr lang="en-US" altLang="zh-CN" dirty="0"/>
          </a:p>
        </p:txBody>
      </p:sp>
      <p:sp>
        <p:nvSpPr>
          <p:cNvPr id="6" name="圆角矩形标注 4"/>
          <p:cNvSpPr>
            <a:spLocks noChangeArrowheads="1"/>
          </p:cNvSpPr>
          <p:nvPr/>
        </p:nvSpPr>
        <p:spPr bwMode="auto">
          <a:xfrm>
            <a:off x="928662" y="1714488"/>
            <a:ext cx="2428891" cy="642942"/>
          </a:xfrm>
          <a:prstGeom prst="wedgeRectCallout">
            <a:avLst>
              <a:gd name="adj1" fmla="val -1432"/>
              <a:gd name="adj2" fmla="val 98070"/>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a:solidFill>
                  <a:schemeClr val="tx2">
                    <a:lumMod val="95000"/>
                    <a:lumOff val="5000"/>
                  </a:schemeClr>
                </a:solidFill>
                <a:latin typeface="华文中宋" pitchFamily="2" charset="-122"/>
                <a:ea typeface="华文中宋" pitchFamily="2" charset="-122"/>
              </a:rPr>
              <a:t>1.</a:t>
            </a:r>
            <a:r>
              <a:rPr lang="zh-CN" altLang="en-US" sz="2400" b="0" dirty="0">
                <a:solidFill>
                  <a:schemeClr val="tx2">
                    <a:lumMod val="95000"/>
                    <a:lumOff val="5000"/>
                  </a:schemeClr>
                </a:solidFill>
                <a:latin typeface="华文中宋" pitchFamily="2" charset="-122"/>
                <a:ea typeface="华文中宋" pitchFamily="2" charset="-122"/>
              </a:rPr>
              <a:t>输入</a:t>
            </a:r>
            <a:r>
              <a:rPr lang="zh-CN" altLang="en-US" sz="2400" b="0" dirty="0">
                <a:solidFill>
                  <a:schemeClr val="tx1">
                    <a:lumMod val="60000"/>
                    <a:lumOff val="40000"/>
                  </a:schemeClr>
                </a:solidFill>
                <a:latin typeface="华文中宋" pitchFamily="2" charset="-122"/>
                <a:ea typeface="华文中宋" pitchFamily="2" charset="-122"/>
              </a:rPr>
              <a:t>身份证号</a:t>
            </a:r>
          </a:p>
        </p:txBody>
      </p:sp>
      <p:sp>
        <p:nvSpPr>
          <p:cNvPr id="8" name="圆角矩形标注 4"/>
          <p:cNvSpPr>
            <a:spLocks noChangeArrowheads="1"/>
          </p:cNvSpPr>
          <p:nvPr/>
        </p:nvSpPr>
        <p:spPr bwMode="auto">
          <a:xfrm>
            <a:off x="4429124" y="1000108"/>
            <a:ext cx="2428891" cy="642942"/>
          </a:xfrm>
          <a:prstGeom prst="wedgeRectCallout">
            <a:avLst>
              <a:gd name="adj1" fmla="val 36653"/>
              <a:gd name="adj2" fmla="val 99724"/>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a:solidFill>
                  <a:schemeClr val="tx2">
                    <a:lumMod val="95000"/>
                    <a:lumOff val="5000"/>
                  </a:schemeClr>
                </a:solidFill>
                <a:latin typeface="华文中宋" pitchFamily="2" charset="-122"/>
                <a:ea typeface="华文中宋" pitchFamily="2" charset="-122"/>
              </a:rPr>
              <a:t>2.</a:t>
            </a:r>
            <a:r>
              <a:rPr lang="zh-CN" altLang="en-US" sz="2400" b="0" dirty="0">
                <a:solidFill>
                  <a:schemeClr val="tx2">
                    <a:lumMod val="95000"/>
                    <a:lumOff val="5000"/>
                  </a:schemeClr>
                </a:solidFill>
                <a:latin typeface="华文中宋" pitchFamily="2" charset="-122"/>
                <a:ea typeface="华文中宋" pitchFamily="2" charset="-122"/>
              </a:rPr>
              <a:t>点击</a:t>
            </a:r>
            <a:r>
              <a:rPr lang="zh-CN" altLang="en-US" sz="2400" b="0" dirty="0">
                <a:solidFill>
                  <a:schemeClr val="tx1">
                    <a:lumMod val="60000"/>
                    <a:lumOff val="40000"/>
                  </a:schemeClr>
                </a:solidFill>
                <a:latin typeface="华文中宋" pitchFamily="2" charset="-122"/>
                <a:ea typeface="华文中宋" pitchFamily="2" charset="-122"/>
              </a:rPr>
              <a:t>查询</a:t>
            </a:r>
            <a:r>
              <a:rPr lang="zh-CN" altLang="en-US" sz="2400" b="0" dirty="0">
                <a:solidFill>
                  <a:schemeClr val="tx2">
                    <a:lumMod val="95000"/>
                    <a:lumOff val="5000"/>
                  </a:schemeClr>
                </a:solidFill>
                <a:latin typeface="华文中宋" pitchFamily="2" charset="-122"/>
                <a:ea typeface="华文中宋" pitchFamily="2" charset="-122"/>
              </a:rPr>
              <a:t>按钮</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blinds(horizontal)">
                                      <p:cBhvr>
                                        <p:cTn id="1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a:srcRect/>
          <a:stretch>
            <a:fillRect/>
          </a:stretch>
        </p:blipFill>
        <p:spPr bwMode="auto">
          <a:xfrm>
            <a:off x="0" y="857232"/>
            <a:ext cx="9144000" cy="4357718"/>
          </a:xfrm>
          <a:prstGeom prst="rect">
            <a:avLst/>
          </a:prstGeom>
          <a:noFill/>
          <a:ln w="9525">
            <a:noFill/>
            <a:miter lim="800000"/>
            <a:headEnd/>
            <a:tailEnd/>
          </a:ln>
          <a:effectLst/>
        </p:spPr>
      </p:pic>
      <p:sp>
        <p:nvSpPr>
          <p:cNvPr id="86018" name="标题 1"/>
          <p:cNvSpPr>
            <a:spLocks noGrp="1"/>
          </p:cNvSpPr>
          <p:nvPr>
            <p:ph type="title"/>
          </p:nvPr>
        </p:nvSpPr>
        <p:spPr/>
        <p:txBody>
          <a:bodyPr/>
          <a:lstStyle/>
          <a:p>
            <a:pPr fontAlgn="auto">
              <a:spcBef>
                <a:spcPts val="0"/>
              </a:spcBef>
              <a:spcAft>
                <a:spcPts val="0"/>
              </a:spcAft>
              <a:defRPr/>
            </a:pPr>
            <a:r>
              <a:rPr lang="en-US" altLang="zh-CN" dirty="0">
                <a:latin typeface="宋体" pitchFamily="2" charset="-122"/>
                <a:ea typeface="宋体" pitchFamily="2" charset="-122"/>
              </a:rPr>
              <a:t>7.</a:t>
            </a:r>
            <a:r>
              <a:rPr lang="zh-CN" altLang="en-US" dirty="0">
                <a:latin typeface="Calibri" pitchFamily="34" charset="0"/>
              </a:rPr>
              <a:t>住院津贴理赔</a:t>
            </a:r>
            <a:r>
              <a:rPr lang="en-US" altLang="zh-CN" dirty="0">
                <a:latin typeface="Calibri" pitchFamily="34" charset="0"/>
              </a:rPr>
              <a:t>——</a:t>
            </a:r>
            <a:r>
              <a:rPr lang="zh-CN" altLang="en-US" dirty="0">
                <a:latin typeface="Garamond" pitchFamily="18" charset="0"/>
                <a:ea typeface="宋体" pitchFamily="2" charset="-122"/>
              </a:rPr>
              <a:t>非医保住院交易管理</a:t>
            </a:r>
            <a:endParaRPr lang="en-US" altLang="zh-CN" dirty="0">
              <a:latin typeface="Calibri" pitchFamily="34" charset="0"/>
            </a:endParaRPr>
          </a:p>
        </p:txBody>
      </p:sp>
      <p:sp>
        <p:nvSpPr>
          <p:cNvPr id="4" name="日期占位符 3"/>
          <p:cNvSpPr>
            <a:spLocks noGrp="1"/>
          </p:cNvSpPr>
          <p:nvPr>
            <p:ph type="dt" sz="quarter" idx="10"/>
          </p:nvPr>
        </p:nvSpPr>
        <p:spPr/>
        <p:txBody>
          <a:bodyPr/>
          <a:lstStyle/>
          <a:p>
            <a:pPr>
              <a:defRPr/>
            </a:pPr>
            <a:r>
              <a:rPr lang="en-US" altLang="zh-CN" dirty="0"/>
              <a:t>www.bjzghzbx.com                                                                                                                                                                      </a:t>
            </a:r>
            <a:fld id="{F71BED19-3346-43B5-A99C-1002484BC751}" type="slidenum">
              <a:rPr lang="zh-CN" altLang="en-US" smtClean="0"/>
              <a:pPr>
                <a:defRPr/>
              </a:pPr>
              <a:t>126</a:t>
            </a:fld>
            <a:endParaRPr lang="en-US" altLang="zh-CN" dirty="0"/>
          </a:p>
        </p:txBody>
      </p:sp>
      <p:sp>
        <p:nvSpPr>
          <p:cNvPr id="8" name="圆角矩形标注 4"/>
          <p:cNvSpPr>
            <a:spLocks noChangeArrowheads="1"/>
          </p:cNvSpPr>
          <p:nvPr/>
        </p:nvSpPr>
        <p:spPr bwMode="auto">
          <a:xfrm>
            <a:off x="5357818" y="928670"/>
            <a:ext cx="2428891" cy="642942"/>
          </a:xfrm>
          <a:prstGeom prst="wedgeRectCallout">
            <a:avLst>
              <a:gd name="adj1" fmla="val 36653"/>
              <a:gd name="adj2" fmla="val 99724"/>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a:solidFill>
                  <a:schemeClr val="tx2">
                    <a:lumMod val="95000"/>
                    <a:lumOff val="5000"/>
                  </a:schemeClr>
                </a:solidFill>
                <a:latin typeface="华文中宋" pitchFamily="2" charset="-122"/>
                <a:ea typeface="华文中宋" pitchFamily="2" charset="-122"/>
              </a:rPr>
              <a:t>5.</a:t>
            </a:r>
            <a:r>
              <a:rPr lang="zh-CN" altLang="en-US" sz="2400" b="0" dirty="0">
                <a:solidFill>
                  <a:schemeClr val="tx2">
                    <a:lumMod val="95000"/>
                    <a:lumOff val="5000"/>
                  </a:schemeClr>
                </a:solidFill>
                <a:latin typeface="华文中宋" pitchFamily="2" charset="-122"/>
                <a:ea typeface="华文中宋" pitchFamily="2" charset="-122"/>
              </a:rPr>
              <a:t>点击</a:t>
            </a:r>
            <a:r>
              <a:rPr lang="zh-CN" altLang="en-US" sz="2400" b="0" dirty="0">
                <a:solidFill>
                  <a:schemeClr val="tx1">
                    <a:lumMod val="60000"/>
                    <a:lumOff val="40000"/>
                  </a:schemeClr>
                </a:solidFill>
                <a:latin typeface="华文中宋" pitchFamily="2" charset="-122"/>
                <a:ea typeface="华文中宋" pitchFamily="2" charset="-122"/>
              </a:rPr>
              <a:t>添加</a:t>
            </a:r>
            <a:r>
              <a:rPr lang="zh-CN" altLang="en-US" sz="2400" b="0" dirty="0">
                <a:solidFill>
                  <a:schemeClr val="tx2">
                    <a:lumMod val="95000"/>
                    <a:lumOff val="5000"/>
                  </a:schemeClr>
                </a:solidFill>
                <a:latin typeface="华文中宋" pitchFamily="2" charset="-122"/>
                <a:ea typeface="华文中宋" pitchFamily="2" charset="-122"/>
              </a:rPr>
              <a:t>按钮</a:t>
            </a:r>
          </a:p>
        </p:txBody>
      </p:sp>
      <p:sp>
        <p:nvSpPr>
          <p:cNvPr id="10" name="矩形 9"/>
          <p:cNvSpPr/>
          <p:nvPr/>
        </p:nvSpPr>
        <p:spPr bwMode="auto">
          <a:xfrm>
            <a:off x="1142976" y="2500306"/>
            <a:ext cx="5786478" cy="571504"/>
          </a:xfrm>
          <a:prstGeom prst="rect">
            <a:avLst/>
          </a:prstGeom>
          <a:noFill/>
          <a:ln w="28575" cap="flat" cmpd="sng" algn="ctr">
            <a:solidFill>
              <a:srgbClr val="FF0000"/>
            </a:solidFill>
            <a:prstDash val="solid"/>
            <a:round/>
            <a:headEnd type="none" w="med" len="med"/>
            <a:tailEnd type="none" w="med" len="med"/>
          </a:ln>
          <a:effectLst>
            <a:outerShdw blurRad="50800" dist="38100" dir="5400000" algn="t" rotWithShape="0">
              <a:prstClr val="black">
                <a:alpha val="40000"/>
              </a:prstClr>
            </a:outerShdw>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1" i="0" u="none" strike="noStrike" cap="none" normalizeH="0" baseline="0">
              <a:ln>
                <a:noFill/>
              </a:ln>
              <a:solidFill>
                <a:schemeClr val="hlink"/>
              </a:solidFill>
              <a:effectLst/>
              <a:latin typeface="Arial" charset="0"/>
            </a:endParaRPr>
          </a:p>
        </p:txBody>
      </p:sp>
      <p:sp>
        <p:nvSpPr>
          <p:cNvPr id="6" name="圆角矩形标注 4"/>
          <p:cNvSpPr>
            <a:spLocks noChangeArrowheads="1"/>
          </p:cNvSpPr>
          <p:nvPr/>
        </p:nvSpPr>
        <p:spPr bwMode="auto">
          <a:xfrm>
            <a:off x="785786" y="1357298"/>
            <a:ext cx="2428891" cy="857256"/>
          </a:xfrm>
          <a:prstGeom prst="wedgeRectCallout">
            <a:avLst>
              <a:gd name="adj1" fmla="val 59416"/>
              <a:gd name="adj2" fmla="val 98070"/>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a:solidFill>
                  <a:schemeClr val="tx2">
                    <a:lumMod val="95000"/>
                    <a:lumOff val="5000"/>
                  </a:schemeClr>
                </a:solidFill>
                <a:latin typeface="华文中宋" pitchFamily="2" charset="-122"/>
                <a:ea typeface="华文中宋" pitchFamily="2" charset="-122"/>
              </a:rPr>
              <a:t>3.</a:t>
            </a:r>
            <a:r>
              <a:rPr lang="zh-CN" altLang="en-US" sz="2400" b="0" dirty="0">
                <a:solidFill>
                  <a:schemeClr val="tx2">
                    <a:lumMod val="95000"/>
                    <a:lumOff val="5000"/>
                  </a:schemeClr>
                </a:solidFill>
                <a:latin typeface="华文中宋" pitchFamily="2" charset="-122"/>
                <a:ea typeface="华文中宋" pitchFamily="2" charset="-122"/>
              </a:rPr>
              <a:t>核查会员信息是否正确</a:t>
            </a:r>
            <a:endParaRPr lang="zh-CN" altLang="en-US" sz="2400" b="0" dirty="0">
              <a:solidFill>
                <a:schemeClr val="tx1">
                  <a:lumMod val="60000"/>
                  <a:lumOff val="40000"/>
                </a:schemeClr>
              </a:solidFill>
              <a:latin typeface="华文中宋" pitchFamily="2" charset="-122"/>
              <a:ea typeface="华文中宋" pitchFamily="2" charset="-122"/>
            </a:endParaRPr>
          </a:p>
        </p:txBody>
      </p:sp>
      <p:sp>
        <p:nvSpPr>
          <p:cNvPr id="11" name="矩形 10"/>
          <p:cNvSpPr/>
          <p:nvPr/>
        </p:nvSpPr>
        <p:spPr bwMode="auto">
          <a:xfrm>
            <a:off x="928662" y="3357562"/>
            <a:ext cx="6786610" cy="1214446"/>
          </a:xfrm>
          <a:prstGeom prst="rect">
            <a:avLst/>
          </a:prstGeom>
          <a:noFill/>
          <a:ln w="28575" cap="flat" cmpd="sng" algn="ctr">
            <a:solidFill>
              <a:srgbClr val="FF0000"/>
            </a:solidFill>
            <a:prstDash val="solid"/>
            <a:round/>
            <a:headEnd type="none" w="med" len="med"/>
            <a:tailEnd type="none" w="med" len="med"/>
          </a:ln>
          <a:effectLst>
            <a:outerShdw blurRad="50800" dist="38100" dir="5400000" algn="t" rotWithShape="0">
              <a:prstClr val="black">
                <a:alpha val="40000"/>
              </a:prstClr>
            </a:outerShdw>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1" i="0" u="none" strike="noStrike" cap="none" normalizeH="0" baseline="0">
              <a:ln>
                <a:noFill/>
              </a:ln>
              <a:solidFill>
                <a:schemeClr val="hlink"/>
              </a:solidFill>
              <a:effectLst/>
              <a:latin typeface="Arial" charset="0"/>
            </a:endParaRPr>
          </a:p>
        </p:txBody>
      </p:sp>
      <p:sp>
        <p:nvSpPr>
          <p:cNvPr id="7" name="圆角矩形标注 4"/>
          <p:cNvSpPr>
            <a:spLocks noChangeArrowheads="1"/>
          </p:cNvSpPr>
          <p:nvPr/>
        </p:nvSpPr>
        <p:spPr bwMode="auto">
          <a:xfrm>
            <a:off x="4000496" y="5072074"/>
            <a:ext cx="4143404" cy="1214446"/>
          </a:xfrm>
          <a:prstGeom prst="wedgeRectCallout">
            <a:avLst>
              <a:gd name="adj1" fmla="val -40443"/>
              <a:gd name="adj2" fmla="val -109552"/>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a:solidFill>
                  <a:schemeClr val="tx2">
                    <a:lumMod val="95000"/>
                    <a:lumOff val="5000"/>
                  </a:schemeClr>
                </a:solidFill>
                <a:latin typeface="华文中宋" pitchFamily="2" charset="-122"/>
                <a:ea typeface="华文中宋" pitchFamily="2" charset="-122"/>
              </a:rPr>
              <a:t>4.</a:t>
            </a:r>
            <a:r>
              <a:rPr lang="zh-CN" altLang="en-US" sz="2400" b="0" dirty="0">
                <a:solidFill>
                  <a:schemeClr val="tx2">
                    <a:lumMod val="95000"/>
                    <a:lumOff val="5000"/>
                  </a:schemeClr>
                </a:solidFill>
                <a:latin typeface="华文中宋" pitchFamily="2" charset="-122"/>
                <a:ea typeface="华文中宋" pitchFamily="2" charset="-122"/>
              </a:rPr>
              <a:t>按照纸质单据将住院交易信息填入完整，“</a:t>
            </a:r>
            <a:r>
              <a:rPr lang="zh-CN" altLang="en-US" sz="2400" b="0" dirty="0">
                <a:solidFill>
                  <a:srgbClr val="FF0000"/>
                </a:solidFill>
                <a:latin typeface="华文中宋" pitchFamily="2" charset="-122"/>
                <a:ea typeface="华文中宋" pitchFamily="2" charset="-122"/>
              </a:rPr>
              <a:t>＊</a:t>
            </a:r>
            <a:r>
              <a:rPr lang="zh-CN" altLang="en-US" sz="2400" b="0" dirty="0">
                <a:solidFill>
                  <a:schemeClr val="tx2">
                    <a:lumMod val="95000"/>
                    <a:lumOff val="5000"/>
                  </a:schemeClr>
                </a:solidFill>
                <a:latin typeface="华文中宋" pitchFamily="2" charset="-122"/>
                <a:ea typeface="华文中宋" pitchFamily="2" charset="-122"/>
              </a:rPr>
              <a:t>”号为必填项。</a:t>
            </a:r>
            <a:endParaRPr lang="zh-CN" altLang="en-US" sz="2400" b="0" dirty="0">
              <a:solidFill>
                <a:schemeClr val="accent4">
                  <a:lumMod val="60000"/>
                  <a:lumOff val="40000"/>
                </a:schemeClr>
              </a:solidFill>
              <a:latin typeface="华文中宋" pitchFamily="2" charset="-122"/>
              <a:ea typeface="华文中宋"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dissolve">
                                      <p:cBhvr>
                                        <p:cTn id="7" dur="500"/>
                                        <p:tgtEl>
                                          <p:spTgt spid="10"/>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blinds(horizontal)">
                                      <p:cBhvr>
                                        <p:cTn id="11" dur="500"/>
                                        <p:tgtEl>
                                          <p:spTgt spid="6"/>
                                        </p:tgtEl>
                                      </p:cBhvr>
                                    </p:animEffect>
                                  </p:childTnLst>
                                </p:cTn>
                              </p:par>
                            </p:childTnLst>
                          </p:cTn>
                        </p:par>
                        <p:par>
                          <p:cTn id="12" fill="hold">
                            <p:stCondLst>
                              <p:cond delay="1000"/>
                            </p:stCondLst>
                            <p:childTnLst>
                              <p:par>
                                <p:cTn id="13" presetID="9" presetClass="entr" presetSubtype="0" fill="hold" grpId="0"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dissolve">
                                      <p:cBhvr>
                                        <p:cTn id="15" dur="500"/>
                                        <p:tgtEl>
                                          <p:spTgt spid="11"/>
                                        </p:tgtEl>
                                      </p:cBhvr>
                                    </p:animEffect>
                                  </p:childTnLst>
                                </p:cTn>
                              </p:par>
                            </p:childTnLst>
                          </p:cTn>
                        </p:par>
                        <p:par>
                          <p:cTn id="16" fill="hold">
                            <p:stCondLst>
                              <p:cond delay="1500"/>
                            </p:stCondLst>
                            <p:childTnLst>
                              <p:par>
                                <p:cTn id="17" presetID="3" presetClass="entr" presetSubtype="10"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blinds(horizontal)">
                                      <p:cBhvr>
                                        <p:cTn id="19" dur="500"/>
                                        <p:tgtEl>
                                          <p:spTgt spid="7"/>
                                        </p:tgtEl>
                                      </p:cBhvr>
                                    </p:animEffect>
                                  </p:childTnLst>
                                </p:cTn>
                              </p:par>
                            </p:childTnLst>
                          </p:cTn>
                        </p:par>
                        <p:par>
                          <p:cTn id="20" fill="hold">
                            <p:stCondLst>
                              <p:cond delay="2000"/>
                            </p:stCondLst>
                            <p:childTnLst>
                              <p:par>
                                <p:cTn id="21" presetID="3" presetClass="entr" presetSubtype="10"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blinds(horizontal)">
                                      <p:cBhvr>
                                        <p:cTn id="2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animBg="1"/>
      <p:bldP spid="6" grpId="0" animBg="1"/>
      <p:bldP spid="11" grpId="0" animBg="1"/>
      <p:bldP spid="7" grpId="0" animBg="1"/>
    </p:bld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标题 1"/>
          <p:cNvSpPr>
            <a:spLocks noGrp="1"/>
          </p:cNvSpPr>
          <p:nvPr>
            <p:ph type="title"/>
          </p:nvPr>
        </p:nvSpPr>
        <p:spPr/>
        <p:txBody>
          <a:bodyPr/>
          <a:lstStyle/>
          <a:p>
            <a:pPr fontAlgn="auto">
              <a:spcBef>
                <a:spcPts val="0"/>
              </a:spcBef>
              <a:spcAft>
                <a:spcPts val="0"/>
              </a:spcAft>
              <a:defRPr/>
            </a:pPr>
            <a:r>
              <a:rPr lang="en-US" altLang="zh-CN" dirty="0">
                <a:latin typeface="宋体" pitchFamily="2" charset="-122"/>
                <a:ea typeface="宋体" pitchFamily="2" charset="-122"/>
              </a:rPr>
              <a:t>7.</a:t>
            </a:r>
            <a:r>
              <a:rPr lang="zh-CN" altLang="en-US" dirty="0">
                <a:latin typeface="Calibri" pitchFamily="34" charset="0"/>
              </a:rPr>
              <a:t>住院津贴理赔</a:t>
            </a:r>
            <a:r>
              <a:rPr lang="en-US" altLang="zh-CN" dirty="0">
                <a:latin typeface="Calibri" pitchFamily="34" charset="0"/>
              </a:rPr>
              <a:t>——</a:t>
            </a:r>
            <a:r>
              <a:rPr lang="zh-CN" altLang="en-US" dirty="0">
                <a:latin typeface="Garamond" pitchFamily="18" charset="0"/>
                <a:ea typeface="宋体" pitchFamily="2" charset="-122"/>
              </a:rPr>
              <a:t>非医保住院交易管理</a:t>
            </a:r>
            <a:endParaRPr lang="en-US" altLang="zh-CN" dirty="0">
              <a:latin typeface="Calibri" pitchFamily="34" charset="0"/>
            </a:endParaRPr>
          </a:p>
        </p:txBody>
      </p:sp>
      <p:sp>
        <p:nvSpPr>
          <p:cNvPr id="4" name="日期占位符 3"/>
          <p:cNvSpPr>
            <a:spLocks noGrp="1"/>
          </p:cNvSpPr>
          <p:nvPr>
            <p:ph type="dt" sz="quarter" idx="10"/>
          </p:nvPr>
        </p:nvSpPr>
        <p:spPr/>
        <p:txBody>
          <a:bodyPr/>
          <a:lstStyle/>
          <a:p>
            <a:pPr>
              <a:defRPr/>
            </a:pPr>
            <a:r>
              <a:rPr lang="en-US" altLang="zh-CN" dirty="0"/>
              <a:t>www.bjzghzbx.com                                                                                                                                                                      </a:t>
            </a:r>
            <a:fld id="{F71BED19-3346-43B5-A99C-1002484BC751}" type="slidenum">
              <a:rPr lang="zh-CN" altLang="en-US" smtClean="0"/>
              <a:pPr>
                <a:defRPr/>
              </a:pPr>
              <a:t>127</a:t>
            </a:fld>
            <a:endParaRPr lang="en-US" altLang="zh-CN" dirty="0"/>
          </a:p>
        </p:txBody>
      </p:sp>
      <p:sp>
        <p:nvSpPr>
          <p:cNvPr id="6" name="圆角矩形标注 4"/>
          <p:cNvSpPr>
            <a:spLocks noChangeArrowheads="1"/>
          </p:cNvSpPr>
          <p:nvPr/>
        </p:nvSpPr>
        <p:spPr bwMode="auto">
          <a:xfrm>
            <a:off x="928662" y="1714488"/>
            <a:ext cx="2428891" cy="642942"/>
          </a:xfrm>
          <a:prstGeom prst="wedgeRectCallout">
            <a:avLst>
              <a:gd name="adj1" fmla="val -1432"/>
              <a:gd name="adj2" fmla="val 98070"/>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a:solidFill>
                  <a:schemeClr val="tx2">
                    <a:lumMod val="95000"/>
                    <a:lumOff val="5000"/>
                  </a:schemeClr>
                </a:solidFill>
                <a:latin typeface="华文中宋" pitchFamily="2" charset="-122"/>
                <a:ea typeface="华文中宋" pitchFamily="2" charset="-122"/>
              </a:rPr>
              <a:t>1.</a:t>
            </a:r>
            <a:r>
              <a:rPr lang="zh-CN" altLang="en-US" sz="2400" b="0" dirty="0">
                <a:solidFill>
                  <a:schemeClr val="tx2">
                    <a:lumMod val="95000"/>
                    <a:lumOff val="5000"/>
                  </a:schemeClr>
                </a:solidFill>
                <a:latin typeface="华文中宋" pitchFamily="2" charset="-122"/>
                <a:ea typeface="华文中宋" pitchFamily="2" charset="-122"/>
              </a:rPr>
              <a:t>输入</a:t>
            </a:r>
            <a:r>
              <a:rPr lang="zh-CN" altLang="en-US" sz="2400" b="0" dirty="0">
                <a:solidFill>
                  <a:schemeClr val="tx1">
                    <a:lumMod val="60000"/>
                    <a:lumOff val="40000"/>
                  </a:schemeClr>
                </a:solidFill>
                <a:latin typeface="华文中宋" pitchFamily="2" charset="-122"/>
                <a:ea typeface="华文中宋" pitchFamily="2" charset="-122"/>
              </a:rPr>
              <a:t>身份证号</a:t>
            </a:r>
          </a:p>
        </p:txBody>
      </p:sp>
      <p:sp>
        <p:nvSpPr>
          <p:cNvPr id="8" name="圆角矩形标注 4"/>
          <p:cNvSpPr>
            <a:spLocks noChangeArrowheads="1"/>
          </p:cNvSpPr>
          <p:nvPr/>
        </p:nvSpPr>
        <p:spPr bwMode="auto">
          <a:xfrm>
            <a:off x="4429124" y="1000108"/>
            <a:ext cx="2428891" cy="642942"/>
          </a:xfrm>
          <a:prstGeom prst="wedgeRectCallout">
            <a:avLst>
              <a:gd name="adj1" fmla="val 36653"/>
              <a:gd name="adj2" fmla="val 99724"/>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a:solidFill>
                  <a:schemeClr val="tx2">
                    <a:lumMod val="95000"/>
                    <a:lumOff val="5000"/>
                  </a:schemeClr>
                </a:solidFill>
                <a:latin typeface="华文中宋" pitchFamily="2" charset="-122"/>
                <a:ea typeface="华文中宋" pitchFamily="2" charset="-122"/>
              </a:rPr>
              <a:t>2.</a:t>
            </a:r>
            <a:r>
              <a:rPr lang="zh-CN" altLang="en-US" sz="2400" b="0" dirty="0">
                <a:solidFill>
                  <a:schemeClr val="tx2">
                    <a:lumMod val="95000"/>
                    <a:lumOff val="5000"/>
                  </a:schemeClr>
                </a:solidFill>
                <a:latin typeface="华文中宋" pitchFamily="2" charset="-122"/>
                <a:ea typeface="华文中宋" pitchFamily="2" charset="-122"/>
              </a:rPr>
              <a:t>点击</a:t>
            </a:r>
            <a:r>
              <a:rPr lang="zh-CN" altLang="en-US" sz="2400" b="0" dirty="0">
                <a:solidFill>
                  <a:schemeClr val="tx1">
                    <a:lumMod val="60000"/>
                    <a:lumOff val="40000"/>
                  </a:schemeClr>
                </a:solidFill>
                <a:latin typeface="华文中宋" pitchFamily="2" charset="-122"/>
                <a:ea typeface="华文中宋" pitchFamily="2" charset="-122"/>
              </a:rPr>
              <a:t>查询</a:t>
            </a:r>
            <a:r>
              <a:rPr lang="zh-CN" altLang="en-US" sz="2400" b="0" dirty="0">
                <a:solidFill>
                  <a:schemeClr val="tx2">
                    <a:lumMod val="95000"/>
                    <a:lumOff val="5000"/>
                  </a:schemeClr>
                </a:solidFill>
                <a:latin typeface="华文中宋" pitchFamily="2" charset="-122"/>
                <a:ea typeface="华文中宋" pitchFamily="2" charset="-122"/>
              </a:rPr>
              <a:t>按钮</a:t>
            </a:r>
          </a:p>
        </p:txBody>
      </p:sp>
      <p:pic>
        <p:nvPicPr>
          <p:cNvPr id="2050" name="Picture 2"/>
          <p:cNvPicPr>
            <a:picLocks noChangeAspect="1" noChangeArrowheads="1"/>
          </p:cNvPicPr>
          <p:nvPr/>
        </p:nvPicPr>
        <p:blipFill>
          <a:blip r:embed="rId2"/>
          <a:srcRect/>
          <a:stretch>
            <a:fillRect/>
          </a:stretch>
        </p:blipFill>
        <p:spPr bwMode="auto">
          <a:xfrm>
            <a:off x="0" y="857233"/>
            <a:ext cx="9144000" cy="4286279"/>
          </a:xfrm>
          <a:prstGeom prst="rect">
            <a:avLst/>
          </a:prstGeom>
          <a:noFill/>
          <a:ln w="9525">
            <a:noFill/>
            <a:miter lim="800000"/>
            <a:headEnd/>
            <a:tailEnd/>
          </a:ln>
          <a:effectLst/>
        </p:spPr>
      </p:pic>
      <p:sp>
        <p:nvSpPr>
          <p:cNvPr id="9" name="矩形标注 8"/>
          <p:cNvSpPr>
            <a:spLocks noChangeArrowheads="1"/>
          </p:cNvSpPr>
          <p:nvPr/>
        </p:nvSpPr>
        <p:spPr bwMode="auto">
          <a:xfrm>
            <a:off x="2000232" y="4143380"/>
            <a:ext cx="2571768" cy="928694"/>
          </a:xfrm>
          <a:prstGeom prst="wedgeRectCallout">
            <a:avLst>
              <a:gd name="adj1" fmla="val 39163"/>
              <a:gd name="adj2" fmla="val -99044"/>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zh-CN" altLang="en-US" sz="2400" b="0" dirty="0">
                <a:solidFill>
                  <a:schemeClr val="tx2">
                    <a:lumMod val="95000"/>
                    <a:lumOff val="5000"/>
                  </a:schemeClr>
                </a:solidFill>
                <a:latin typeface="华文中宋" pitchFamily="2" charset="-122"/>
                <a:ea typeface="华文中宋" pitchFamily="2" charset="-122"/>
              </a:rPr>
              <a:t>查看添加结果，点击</a:t>
            </a:r>
            <a:r>
              <a:rPr lang="zh-CN" altLang="en-US" sz="2400" b="0" dirty="0">
                <a:solidFill>
                  <a:schemeClr val="accent4">
                    <a:lumMod val="60000"/>
                    <a:lumOff val="40000"/>
                  </a:schemeClr>
                </a:solidFill>
                <a:latin typeface="华文中宋" pitchFamily="2" charset="-122"/>
                <a:ea typeface="华文中宋" pitchFamily="2" charset="-122"/>
              </a:rPr>
              <a:t>确定</a:t>
            </a:r>
            <a:r>
              <a:rPr lang="zh-CN" altLang="en-US" sz="2400" b="0" dirty="0">
                <a:solidFill>
                  <a:schemeClr val="tx2">
                    <a:lumMod val="95000"/>
                    <a:lumOff val="5000"/>
                  </a:schemeClr>
                </a:solidFill>
                <a:latin typeface="华文中宋" pitchFamily="2" charset="-122"/>
                <a:ea typeface="华文中宋" pitchFamily="2" charset="-122"/>
              </a:rPr>
              <a:t>按钮</a:t>
            </a:r>
          </a:p>
        </p:txBody>
      </p:sp>
      <p:pic>
        <p:nvPicPr>
          <p:cNvPr id="2051" name="Picture 3"/>
          <p:cNvPicPr>
            <a:picLocks noChangeAspect="1" noChangeArrowheads="1"/>
          </p:cNvPicPr>
          <p:nvPr/>
        </p:nvPicPr>
        <p:blipFill>
          <a:blip r:embed="rId3"/>
          <a:srcRect/>
          <a:stretch>
            <a:fillRect/>
          </a:stretch>
        </p:blipFill>
        <p:spPr bwMode="auto">
          <a:xfrm>
            <a:off x="2714612" y="2500306"/>
            <a:ext cx="3752850" cy="1838325"/>
          </a:xfrm>
          <a:prstGeom prst="rect">
            <a:avLst/>
          </a:prstGeom>
          <a:noFill/>
          <a:ln w="9525">
            <a:noFill/>
            <a:miter lim="800000"/>
            <a:headEnd/>
            <a:tailEnd/>
          </a:ln>
          <a:effectLst>
            <a:outerShdw blurRad="50800" dist="38100" dir="5400000" algn="t" rotWithShape="0">
              <a:prstClr val="black">
                <a:alpha val="40000"/>
              </a:prstClr>
            </a:outerShdw>
          </a:effectLst>
        </p:spPr>
      </p:pic>
      <p:sp>
        <p:nvSpPr>
          <p:cNvPr id="10" name="矩形标注 9"/>
          <p:cNvSpPr>
            <a:spLocks noChangeArrowheads="1"/>
          </p:cNvSpPr>
          <p:nvPr/>
        </p:nvSpPr>
        <p:spPr bwMode="auto">
          <a:xfrm>
            <a:off x="285720" y="1071546"/>
            <a:ext cx="3929090" cy="1643074"/>
          </a:xfrm>
          <a:prstGeom prst="wedgeRectCallout">
            <a:avLst>
              <a:gd name="adj1" fmla="val 36111"/>
              <a:gd name="adj2" fmla="val 74932"/>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zh-CN" altLang="en-US" sz="2400" b="0" dirty="0">
                <a:solidFill>
                  <a:schemeClr val="tx2">
                    <a:lumMod val="95000"/>
                    <a:lumOff val="5000"/>
                  </a:schemeClr>
                </a:solidFill>
                <a:latin typeface="华文中宋" pitchFamily="2" charset="-122"/>
                <a:ea typeface="华文中宋" pitchFamily="2" charset="-122"/>
              </a:rPr>
              <a:t>如果出现该提示，表示该会员已是北京市城镇职工基本医疗保险人员，不允许手工添加任何住院医疗信息！</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 presetClass="exit" presetSubtype="0" fill="hold" grpId="1" nodeType="clickEffect">
                                  <p:stCondLst>
                                    <p:cond delay="0"/>
                                  </p:stCondLst>
                                  <p:childTnLst>
                                    <p:set>
                                      <p:cBhvr>
                                        <p:cTn id="11" dur="1" fill="hold">
                                          <p:stCondLst>
                                            <p:cond delay="0"/>
                                          </p:stCondLst>
                                        </p:cTn>
                                        <p:tgtEl>
                                          <p:spTgt spid="9"/>
                                        </p:tgtEl>
                                        <p:attrNameLst>
                                          <p:attrName>style.visibility</p:attrName>
                                        </p:attrNameLst>
                                      </p:cBhvr>
                                      <p:to>
                                        <p:strVal val="hidden"/>
                                      </p:to>
                                    </p:set>
                                  </p:childTnLst>
                                </p:cTn>
                              </p:par>
                            </p:childTnLst>
                          </p:cTn>
                        </p:par>
                        <p:par>
                          <p:cTn id="12" fill="hold">
                            <p:stCondLst>
                              <p:cond delay="0"/>
                            </p:stCondLst>
                            <p:childTnLst>
                              <p:par>
                                <p:cTn id="13" presetID="1" presetClass="entr" presetSubtype="0" fill="hold" nodeType="afterEffect">
                                  <p:stCondLst>
                                    <p:cond delay="0"/>
                                  </p:stCondLst>
                                  <p:childTnLst>
                                    <p:set>
                                      <p:cBhvr>
                                        <p:cTn id="14" dur="1" fill="hold">
                                          <p:stCondLst>
                                            <p:cond delay="0"/>
                                          </p:stCondLst>
                                        </p:cTn>
                                        <p:tgtEl>
                                          <p:spTgt spid="2051"/>
                                        </p:tgtEl>
                                        <p:attrNameLst>
                                          <p:attrName>style.visibility</p:attrName>
                                        </p:attrNameLst>
                                      </p:cBhvr>
                                      <p:to>
                                        <p:strVal val="visible"/>
                                      </p:to>
                                    </p:set>
                                  </p:childTnLst>
                                </p:cTn>
                              </p:par>
                            </p:childTnLst>
                          </p:cTn>
                        </p:par>
                        <p:par>
                          <p:cTn id="15" fill="hold">
                            <p:stCondLst>
                              <p:cond delay="0"/>
                            </p:stCondLst>
                            <p:childTnLst>
                              <p:par>
                                <p:cTn id="16" presetID="3" presetClass="entr" presetSubtype="10" fill="hold" grpId="0" nodeType="after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blinds(horizontal)">
                                      <p:cBhvr>
                                        <p:cTn id="18"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9" grpId="1" animBg="1"/>
      <p:bldP spid="10" grpId="0" animBg="1"/>
    </p:bld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srcRect/>
          <a:stretch>
            <a:fillRect/>
          </a:stretch>
        </p:blipFill>
        <p:spPr bwMode="auto">
          <a:xfrm>
            <a:off x="0" y="857232"/>
            <a:ext cx="9144000" cy="4286280"/>
          </a:xfrm>
          <a:prstGeom prst="rect">
            <a:avLst/>
          </a:prstGeom>
          <a:noFill/>
          <a:ln w="9525">
            <a:noFill/>
            <a:miter lim="800000"/>
            <a:headEnd/>
            <a:tailEnd/>
          </a:ln>
          <a:effectLst/>
        </p:spPr>
      </p:pic>
      <p:sp>
        <p:nvSpPr>
          <p:cNvPr id="86018" name="标题 1"/>
          <p:cNvSpPr>
            <a:spLocks noGrp="1"/>
          </p:cNvSpPr>
          <p:nvPr>
            <p:ph type="title"/>
          </p:nvPr>
        </p:nvSpPr>
        <p:spPr/>
        <p:txBody>
          <a:bodyPr/>
          <a:lstStyle/>
          <a:p>
            <a:pPr fontAlgn="auto">
              <a:spcBef>
                <a:spcPts val="0"/>
              </a:spcBef>
              <a:spcAft>
                <a:spcPts val="0"/>
              </a:spcAft>
              <a:defRPr/>
            </a:pPr>
            <a:r>
              <a:rPr lang="en-US" altLang="zh-CN" dirty="0">
                <a:latin typeface="宋体" pitchFamily="2" charset="-122"/>
                <a:ea typeface="宋体" pitchFamily="2" charset="-122"/>
              </a:rPr>
              <a:t>7.</a:t>
            </a:r>
            <a:r>
              <a:rPr lang="zh-CN" altLang="en-US" dirty="0">
                <a:latin typeface="Calibri" pitchFamily="34" charset="0"/>
              </a:rPr>
              <a:t>住院津贴理赔</a:t>
            </a:r>
            <a:r>
              <a:rPr lang="en-US" altLang="zh-CN" dirty="0">
                <a:latin typeface="Calibri" pitchFamily="34" charset="0"/>
              </a:rPr>
              <a:t>——</a:t>
            </a:r>
            <a:r>
              <a:rPr lang="zh-CN" altLang="en-US" dirty="0">
                <a:latin typeface="Garamond" pitchFamily="18" charset="0"/>
                <a:ea typeface="宋体" pitchFamily="2" charset="-122"/>
              </a:rPr>
              <a:t>非医保住院交易管理</a:t>
            </a:r>
            <a:endParaRPr lang="en-US" altLang="zh-CN" dirty="0">
              <a:latin typeface="Calibri" pitchFamily="34" charset="0"/>
            </a:endParaRPr>
          </a:p>
        </p:txBody>
      </p:sp>
      <p:sp>
        <p:nvSpPr>
          <p:cNvPr id="4" name="日期占位符 3"/>
          <p:cNvSpPr>
            <a:spLocks noGrp="1"/>
          </p:cNvSpPr>
          <p:nvPr>
            <p:ph type="dt" sz="quarter" idx="10"/>
          </p:nvPr>
        </p:nvSpPr>
        <p:spPr/>
        <p:txBody>
          <a:bodyPr/>
          <a:lstStyle/>
          <a:p>
            <a:pPr>
              <a:defRPr/>
            </a:pPr>
            <a:r>
              <a:rPr lang="en-US" altLang="zh-CN" dirty="0"/>
              <a:t>www.bjzghzbx.com                                                                                                                                                                      </a:t>
            </a:r>
            <a:fld id="{F71BED19-3346-43B5-A99C-1002484BC751}" type="slidenum">
              <a:rPr lang="zh-CN" altLang="en-US" smtClean="0"/>
              <a:pPr>
                <a:defRPr/>
              </a:pPr>
              <a:t>128</a:t>
            </a:fld>
            <a:endParaRPr lang="en-US" altLang="zh-CN" dirty="0"/>
          </a:p>
        </p:txBody>
      </p:sp>
      <p:sp>
        <p:nvSpPr>
          <p:cNvPr id="9" name="矩形标注 8"/>
          <p:cNvSpPr>
            <a:spLocks noChangeArrowheads="1"/>
          </p:cNvSpPr>
          <p:nvPr/>
        </p:nvSpPr>
        <p:spPr bwMode="auto">
          <a:xfrm>
            <a:off x="4929190" y="2571744"/>
            <a:ext cx="3286148" cy="1214446"/>
          </a:xfrm>
          <a:prstGeom prst="wedgeRectCallout">
            <a:avLst>
              <a:gd name="adj1" fmla="val -1927"/>
              <a:gd name="adj2" fmla="val -99044"/>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zh-CN" altLang="en-US" sz="2400" b="0" dirty="0">
                <a:solidFill>
                  <a:schemeClr val="tx2">
                    <a:lumMod val="95000"/>
                    <a:lumOff val="5000"/>
                  </a:schemeClr>
                </a:solidFill>
                <a:latin typeface="华文中宋" pitchFamily="2" charset="-122"/>
                <a:ea typeface="华文中宋" pitchFamily="2" charset="-122"/>
              </a:rPr>
              <a:t>点击</a:t>
            </a:r>
            <a:r>
              <a:rPr lang="zh-CN" altLang="en-US" sz="2400" b="0" dirty="0">
                <a:solidFill>
                  <a:schemeClr val="tx1">
                    <a:lumMod val="60000"/>
                    <a:lumOff val="40000"/>
                  </a:schemeClr>
                </a:solidFill>
                <a:latin typeface="华文中宋" pitchFamily="2" charset="-122"/>
                <a:ea typeface="华文中宋" pitchFamily="2" charset="-122"/>
              </a:rPr>
              <a:t>查询</a:t>
            </a:r>
            <a:r>
              <a:rPr lang="zh-CN" altLang="en-US" sz="2400" b="0" dirty="0">
                <a:solidFill>
                  <a:schemeClr val="tx2">
                    <a:lumMod val="95000"/>
                    <a:lumOff val="5000"/>
                  </a:schemeClr>
                </a:solidFill>
                <a:latin typeface="华文中宋" pitchFamily="2" charset="-122"/>
                <a:ea typeface="华文中宋" pitchFamily="2" charset="-122"/>
              </a:rPr>
              <a:t>按钮，可以查看到添加成功的住院交易信息</a:t>
            </a:r>
          </a:p>
        </p:txBody>
      </p:sp>
      <p:pic>
        <p:nvPicPr>
          <p:cNvPr id="3075" name="Picture 3"/>
          <p:cNvPicPr>
            <a:picLocks noChangeAspect="1" noChangeArrowheads="1"/>
          </p:cNvPicPr>
          <p:nvPr/>
        </p:nvPicPr>
        <p:blipFill>
          <a:blip r:embed="rId3"/>
          <a:srcRect/>
          <a:stretch>
            <a:fillRect/>
          </a:stretch>
        </p:blipFill>
        <p:spPr bwMode="auto">
          <a:xfrm>
            <a:off x="142844" y="4857760"/>
            <a:ext cx="285752" cy="231691"/>
          </a:xfrm>
          <a:prstGeom prst="rect">
            <a:avLst/>
          </a:prstGeom>
          <a:noFill/>
          <a:ln w="9525">
            <a:noFill/>
            <a:miter lim="800000"/>
            <a:headEnd/>
            <a:tailEnd/>
          </a:ln>
          <a:effectLst/>
        </p:spPr>
      </p:pic>
      <p:sp>
        <p:nvSpPr>
          <p:cNvPr id="10" name="矩形 9"/>
          <p:cNvSpPr/>
          <p:nvPr/>
        </p:nvSpPr>
        <p:spPr bwMode="auto">
          <a:xfrm>
            <a:off x="142844" y="4572008"/>
            <a:ext cx="8858312" cy="642942"/>
          </a:xfrm>
          <a:prstGeom prst="rect">
            <a:avLst/>
          </a:prstGeom>
          <a:noFill/>
          <a:ln w="28575" cap="flat" cmpd="sng" algn="ctr">
            <a:solidFill>
              <a:srgbClr val="FF0000"/>
            </a:solidFill>
            <a:prstDash val="solid"/>
            <a:round/>
            <a:headEnd type="none" w="med" len="med"/>
            <a:tailEnd type="none" w="med" len="med"/>
          </a:ln>
          <a:effectLst>
            <a:outerShdw blurRad="50800" dist="38100" dir="5400000" algn="t" rotWithShape="0">
              <a:prstClr val="black">
                <a:alpha val="40000"/>
              </a:prstClr>
            </a:outerShdw>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1" i="0" u="none" strike="noStrike" cap="none" normalizeH="0" baseline="0">
              <a:ln>
                <a:noFill/>
              </a:ln>
              <a:solidFill>
                <a:schemeClr val="hlink"/>
              </a:solidFill>
              <a:effectLst/>
              <a:latin typeface="Arial" charset="0"/>
            </a:endParaRPr>
          </a:p>
        </p:txBody>
      </p:sp>
      <p:sp>
        <p:nvSpPr>
          <p:cNvPr id="11" name="矩形标注 10"/>
          <p:cNvSpPr>
            <a:spLocks noChangeArrowheads="1"/>
          </p:cNvSpPr>
          <p:nvPr/>
        </p:nvSpPr>
        <p:spPr bwMode="auto">
          <a:xfrm>
            <a:off x="5643570" y="2571744"/>
            <a:ext cx="3286148" cy="1214446"/>
          </a:xfrm>
          <a:prstGeom prst="wedgeRectCallout">
            <a:avLst>
              <a:gd name="adj1" fmla="val 30429"/>
              <a:gd name="adj2" fmla="val -98168"/>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zh-CN" altLang="en-US" sz="2400" b="0" dirty="0">
                <a:solidFill>
                  <a:schemeClr val="tx2">
                    <a:lumMod val="95000"/>
                    <a:lumOff val="5000"/>
                  </a:schemeClr>
                </a:solidFill>
                <a:latin typeface="华文中宋" pitchFamily="2" charset="-122"/>
                <a:ea typeface="华文中宋" pitchFamily="2" charset="-122"/>
              </a:rPr>
              <a:t>点击</a:t>
            </a:r>
            <a:r>
              <a:rPr lang="zh-CN" altLang="en-US" sz="2400" b="0" dirty="0">
                <a:solidFill>
                  <a:schemeClr val="tx1">
                    <a:lumMod val="60000"/>
                    <a:lumOff val="40000"/>
                  </a:schemeClr>
                </a:solidFill>
                <a:latin typeface="华文中宋" pitchFamily="2" charset="-122"/>
                <a:ea typeface="华文中宋" pitchFamily="2" charset="-122"/>
              </a:rPr>
              <a:t>删除</a:t>
            </a:r>
            <a:r>
              <a:rPr lang="zh-CN" altLang="en-US" sz="2400" b="0" dirty="0">
                <a:solidFill>
                  <a:schemeClr val="tx2">
                    <a:lumMod val="95000"/>
                    <a:lumOff val="5000"/>
                  </a:schemeClr>
                </a:solidFill>
                <a:latin typeface="华文中宋" pitchFamily="2" charset="-122"/>
                <a:ea typeface="华文中宋" pitchFamily="2" charset="-122"/>
              </a:rPr>
              <a:t>按钮，可以删除掉勾选的未理赔状态的住院交易信息</a:t>
            </a:r>
          </a:p>
        </p:txBody>
      </p:sp>
      <p:sp>
        <p:nvSpPr>
          <p:cNvPr id="12" name="矩形 11"/>
          <p:cNvSpPr/>
          <p:nvPr/>
        </p:nvSpPr>
        <p:spPr bwMode="auto">
          <a:xfrm>
            <a:off x="142844" y="4572008"/>
            <a:ext cx="276228" cy="642942"/>
          </a:xfrm>
          <a:prstGeom prst="rect">
            <a:avLst/>
          </a:prstGeom>
          <a:noFill/>
          <a:ln w="28575" cap="flat" cmpd="sng" algn="ctr">
            <a:solidFill>
              <a:srgbClr val="FF0000"/>
            </a:solidFill>
            <a:prstDash val="solid"/>
            <a:round/>
            <a:headEnd type="none" w="med" len="med"/>
            <a:tailEnd type="none" w="med" len="med"/>
          </a:ln>
          <a:effectLst>
            <a:outerShdw blurRad="50800" dist="38100" dir="5400000" algn="t" rotWithShape="0">
              <a:prstClr val="black">
                <a:alpha val="40000"/>
              </a:prstClr>
            </a:outerShdw>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1" i="0" u="none" strike="noStrike" cap="none" normalizeH="0" baseline="0">
              <a:ln>
                <a:noFill/>
              </a:ln>
              <a:solidFill>
                <a:schemeClr val="hlink"/>
              </a:solidFill>
              <a:effectLst/>
              <a:latin typeface="Arial" charset="0"/>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par>
                          <p:cTn id="8" fill="hold">
                            <p:stCondLst>
                              <p:cond delay="500"/>
                            </p:stCondLst>
                            <p:childTnLst>
                              <p:par>
                                <p:cTn id="9" presetID="9"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dissolve">
                                      <p:cBhvr>
                                        <p:cTn id="11" dur="500"/>
                                        <p:tgtEl>
                                          <p:spTgt spid="10"/>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xit" presetSubtype="0" fill="hold" grpId="1" nodeType="clickEffect">
                                  <p:stCondLst>
                                    <p:cond delay="0"/>
                                  </p:stCondLst>
                                  <p:childTnLst>
                                    <p:set>
                                      <p:cBhvr>
                                        <p:cTn id="15" dur="1" fill="hold">
                                          <p:stCondLst>
                                            <p:cond delay="0"/>
                                          </p:stCondLst>
                                        </p:cTn>
                                        <p:tgtEl>
                                          <p:spTgt spid="9"/>
                                        </p:tgtEl>
                                        <p:attrNameLst>
                                          <p:attrName>style.visibility</p:attrName>
                                        </p:attrNameLst>
                                      </p:cBhvr>
                                      <p:to>
                                        <p:strVal val="hidden"/>
                                      </p:to>
                                    </p:set>
                                  </p:childTnLst>
                                </p:cTn>
                              </p:par>
                              <p:par>
                                <p:cTn id="16" presetID="1" presetClass="exit" presetSubtype="0" fill="hold" grpId="1" nodeType="withEffect">
                                  <p:stCondLst>
                                    <p:cond delay="0"/>
                                  </p:stCondLst>
                                  <p:childTnLst>
                                    <p:set>
                                      <p:cBhvr>
                                        <p:cTn id="17" dur="1" fill="hold">
                                          <p:stCondLst>
                                            <p:cond delay="0"/>
                                          </p:stCondLst>
                                        </p:cTn>
                                        <p:tgtEl>
                                          <p:spTgt spid="10"/>
                                        </p:tgtEl>
                                        <p:attrNameLst>
                                          <p:attrName>style.visibility</p:attrName>
                                        </p:attrNameLst>
                                      </p:cBhvr>
                                      <p:to>
                                        <p:strVal val="hidden"/>
                                      </p:to>
                                    </p:set>
                                  </p:childTnLst>
                                </p:cTn>
                              </p:par>
                            </p:childTnLst>
                          </p:cTn>
                        </p:par>
                        <p:par>
                          <p:cTn id="18" fill="hold">
                            <p:stCondLst>
                              <p:cond delay="0"/>
                            </p:stCondLst>
                            <p:childTnLst>
                              <p:par>
                                <p:cTn id="19" presetID="3" presetClass="entr" presetSubtype="10"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blinds(horizontal)">
                                      <p:cBhvr>
                                        <p:cTn id="21" dur="500"/>
                                        <p:tgtEl>
                                          <p:spTgt spid="11"/>
                                        </p:tgtEl>
                                      </p:cBhvr>
                                    </p:animEffect>
                                  </p:childTnLst>
                                </p:cTn>
                              </p:par>
                              <p:par>
                                <p:cTn id="22" presetID="1" presetClass="entr" presetSubtype="0" fill="hold" nodeType="withEffect">
                                  <p:stCondLst>
                                    <p:cond delay="0"/>
                                  </p:stCondLst>
                                  <p:childTnLst>
                                    <p:set>
                                      <p:cBhvr>
                                        <p:cTn id="23" dur="1" fill="hold">
                                          <p:stCondLst>
                                            <p:cond delay="0"/>
                                          </p:stCondLst>
                                        </p:cTn>
                                        <p:tgtEl>
                                          <p:spTgt spid="3075"/>
                                        </p:tgtEl>
                                        <p:attrNameLst>
                                          <p:attrName>style.visibility</p:attrName>
                                        </p:attrNameLst>
                                      </p:cBhvr>
                                      <p:to>
                                        <p:strVal val="visible"/>
                                      </p:to>
                                    </p:set>
                                  </p:childTnLst>
                                </p:cTn>
                              </p:par>
                            </p:childTnLst>
                          </p:cTn>
                        </p:par>
                        <p:par>
                          <p:cTn id="24" fill="hold">
                            <p:stCondLst>
                              <p:cond delay="500"/>
                            </p:stCondLst>
                            <p:childTnLst>
                              <p:par>
                                <p:cTn id="25" presetID="9" presetClass="entr" presetSubtype="0"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dissolve">
                                      <p:cBhvr>
                                        <p:cTn id="2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9" grpId="1" animBg="1"/>
      <p:bldP spid="10" grpId="0" animBg="1"/>
      <p:bldP spid="10" grpId="1" animBg="1"/>
      <p:bldP spid="11" grpId="0" animBg="1"/>
      <p:bldP spid="12" grpId="0" animBg="1"/>
    </p:bld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标题 1"/>
          <p:cNvSpPr>
            <a:spLocks noGrp="1"/>
          </p:cNvSpPr>
          <p:nvPr>
            <p:ph type="title"/>
          </p:nvPr>
        </p:nvSpPr>
        <p:spPr/>
        <p:txBody>
          <a:bodyPr/>
          <a:lstStyle/>
          <a:p>
            <a:pPr fontAlgn="auto">
              <a:spcBef>
                <a:spcPts val="0"/>
              </a:spcBef>
              <a:spcAft>
                <a:spcPts val="0"/>
              </a:spcAft>
              <a:defRPr/>
            </a:pPr>
            <a:r>
              <a:rPr lang="en-US" altLang="zh-CN" dirty="0">
                <a:latin typeface="宋体" pitchFamily="2" charset="-122"/>
                <a:ea typeface="宋体" pitchFamily="2" charset="-122"/>
              </a:rPr>
              <a:t>7.</a:t>
            </a:r>
            <a:r>
              <a:rPr lang="zh-CN" altLang="en-US" dirty="0">
                <a:latin typeface="Calibri" pitchFamily="34" charset="0"/>
              </a:rPr>
              <a:t>住院津贴理赔</a:t>
            </a:r>
            <a:r>
              <a:rPr lang="en-US" altLang="zh-CN" dirty="0">
                <a:latin typeface="Calibri" pitchFamily="34" charset="0"/>
              </a:rPr>
              <a:t>——</a:t>
            </a:r>
            <a:r>
              <a:rPr lang="zh-CN" altLang="en-US" dirty="0">
                <a:latin typeface="Garamond" pitchFamily="18" charset="0"/>
                <a:ea typeface="宋体" pitchFamily="2" charset="-122"/>
              </a:rPr>
              <a:t>非医保住院交易管理</a:t>
            </a:r>
            <a:endParaRPr lang="en-US" altLang="zh-CN" dirty="0">
              <a:latin typeface="Calibri" pitchFamily="34" charset="0"/>
            </a:endParaRPr>
          </a:p>
        </p:txBody>
      </p:sp>
      <p:sp>
        <p:nvSpPr>
          <p:cNvPr id="4" name="日期占位符 3"/>
          <p:cNvSpPr>
            <a:spLocks noGrp="1"/>
          </p:cNvSpPr>
          <p:nvPr>
            <p:ph type="dt" sz="quarter" idx="10"/>
          </p:nvPr>
        </p:nvSpPr>
        <p:spPr/>
        <p:txBody>
          <a:bodyPr/>
          <a:lstStyle/>
          <a:p>
            <a:pPr>
              <a:defRPr/>
            </a:pPr>
            <a:r>
              <a:rPr lang="en-US" altLang="zh-CN" dirty="0"/>
              <a:t>www.bjzghzbx.com                                                                                                                                                                      </a:t>
            </a:r>
            <a:fld id="{F71BED19-3346-43B5-A99C-1002484BC751}" type="slidenum">
              <a:rPr lang="zh-CN" altLang="en-US" smtClean="0"/>
              <a:pPr>
                <a:defRPr/>
              </a:pPr>
              <a:t>129</a:t>
            </a:fld>
            <a:endParaRPr lang="en-US" altLang="zh-CN" dirty="0"/>
          </a:p>
        </p:txBody>
      </p:sp>
      <p:sp>
        <p:nvSpPr>
          <p:cNvPr id="5" name="TextBox 4"/>
          <p:cNvSpPr txBox="1"/>
          <p:nvPr/>
        </p:nvSpPr>
        <p:spPr bwMode="auto">
          <a:xfrm>
            <a:off x="714348" y="2214554"/>
            <a:ext cx="7286676" cy="1815882"/>
          </a:xfrm>
          <a:prstGeom prst="rect">
            <a:avLst/>
          </a:prstGeom>
          <a:noFill/>
          <a:ln>
            <a:noFill/>
            <a:headEnd/>
            <a:tailEnd/>
          </a:ln>
          <a:effectLst/>
        </p:spPr>
        <p:style>
          <a:lnRef idx="1">
            <a:schemeClr val="accent4"/>
          </a:lnRef>
          <a:fillRef idx="2">
            <a:schemeClr val="accent4"/>
          </a:fillRef>
          <a:effectRef idx="1">
            <a:schemeClr val="accent4"/>
          </a:effectRef>
          <a:fontRef idx="minor">
            <a:schemeClr val="dk1"/>
          </a:fontRef>
        </p:style>
        <p:txBody>
          <a:bodyPr wrap="square" rtlCol="0">
            <a:spAutoFit/>
          </a:bodyPr>
          <a:lstStyle/>
          <a:p>
            <a:pPr marL="514350" indent="-514350" eaLnBrk="1" hangingPunct="1">
              <a:spcBef>
                <a:spcPct val="50000"/>
              </a:spcBef>
              <a:spcAft>
                <a:spcPts val="0"/>
              </a:spcAft>
            </a:pPr>
            <a:r>
              <a:rPr lang="en-US" altLang="zh-CN" sz="2800" kern="0" dirty="0">
                <a:solidFill>
                  <a:sysClr val="windowText" lastClr="000000"/>
                </a:solidFill>
                <a:latin typeface="Garamond" pitchFamily="18" charset="0"/>
                <a:ea typeface="宋体" pitchFamily="2" charset="-122"/>
              </a:rPr>
              <a:t>	</a:t>
            </a:r>
            <a:r>
              <a:rPr lang="zh-CN" altLang="en-US" sz="2800" kern="0" dirty="0">
                <a:solidFill>
                  <a:sysClr val="windowText" lastClr="000000"/>
                </a:solidFill>
                <a:latin typeface="Garamond" pitchFamily="18" charset="0"/>
                <a:ea typeface="宋体" pitchFamily="2" charset="-122"/>
              </a:rPr>
              <a:t>手工添加完非医保住院交易信息后，就可以使用“自动批量生成”或“手工生成”进行理赔单生成操作了。生成操作同住院理赔，不再讲解。</a:t>
            </a:r>
            <a:endParaRPr lang="en-US" altLang="zh-CN" sz="2800" kern="0" dirty="0">
              <a:solidFill>
                <a:sysClr val="windowText" lastClr="000000"/>
              </a:solidFill>
              <a:latin typeface="Garamond" pitchFamily="18" charset="0"/>
              <a:ea typeface="宋体" pitchFamily="2" charset="-122"/>
            </a:endParaRPr>
          </a:p>
        </p:txBody>
      </p:sp>
    </p:spTree>
  </p:cSld>
  <p:clrMapOvr>
    <a:masterClrMapping/>
  </p:clrMapOvr>
  <p:transition>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标题 1"/>
          <p:cNvSpPr>
            <a:spLocks noGrp="1"/>
          </p:cNvSpPr>
          <p:nvPr>
            <p:ph type="title"/>
          </p:nvPr>
        </p:nvSpPr>
        <p:spPr/>
        <p:txBody>
          <a:bodyPr/>
          <a:lstStyle/>
          <a:p>
            <a:r>
              <a:rPr lang="en-US" altLang="zh-CN" dirty="0">
                <a:latin typeface="宋体" pitchFamily="2" charset="-122"/>
                <a:ea typeface="宋体" pitchFamily="2" charset="-122"/>
              </a:rPr>
              <a:t>3.</a:t>
            </a:r>
            <a:r>
              <a:rPr lang="zh-CN" altLang="en-US" dirty="0">
                <a:latin typeface="宋体" pitchFamily="2" charset="-122"/>
                <a:ea typeface="宋体" pitchFamily="2" charset="-122"/>
              </a:rPr>
              <a:t>组织机构管理</a:t>
            </a:r>
            <a:r>
              <a:rPr lang="en-US" altLang="zh-CN" dirty="0">
                <a:latin typeface="宋体" pitchFamily="2" charset="-122"/>
                <a:ea typeface="宋体" pitchFamily="2" charset="-122"/>
              </a:rPr>
              <a:t>——</a:t>
            </a:r>
            <a:r>
              <a:rPr lang="zh-CN" altLang="en-US" dirty="0">
                <a:latin typeface="宋体" pitchFamily="2" charset="-122"/>
                <a:ea typeface="宋体" pitchFamily="2" charset="-122"/>
              </a:rPr>
              <a:t>修改、删除经办人员</a:t>
            </a:r>
            <a:endParaRPr lang="zh-CN" altLang="en-US" dirty="0">
              <a:ea typeface="宋体" pitchFamily="2" charset="-122"/>
            </a:endParaRPr>
          </a:p>
        </p:txBody>
      </p:sp>
      <p:pic>
        <p:nvPicPr>
          <p:cNvPr id="10243" name="内容占位符 4" descr="组织机构管理菜单.jpg"/>
          <p:cNvPicPr>
            <a:picLocks noGrp="1" noChangeAspect="1"/>
          </p:cNvPicPr>
          <p:nvPr>
            <p:ph idx="1"/>
          </p:nvPr>
        </p:nvPicPr>
        <p:blipFill>
          <a:blip r:embed="rId2" cstate="print"/>
          <a:srcRect/>
          <a:stretch>
            <a:fillRect/>
          </a:stretch>
        </p:blipFill>
        <p:spPr>
          <a:xfrm>
            <a:off x="0" y="836712"/>
            <a:ext cx="9144000" cy="5806997"/>
          </a:xfrm>
        </p:spPr>
      </p:pic>
      <p:sp>
        <p:nvSpPr>
          <p:cNvPr id="4" name="日期占位符 3"/>
          <p:cNvSpPr>
            <a:spLocks noGrp="1"/>
          </p:cNvSpPr>
          <p:nvPr>
            <p:ph type="dt" sz="quarter" idx="10"/>
          </p:nvPr>
        </p:nvSpPr>
        <p:spPr/>
        <p:txBody>
          <a:bodyPr/>
          <a:lstStyle/>
          <a:p>
            <a:pPr>
              <a:defRPr/>
            </a:pPr>
            <a:r>
              <a:rPr lang="en-US" altLang="zh-CN" dirty="0"/>
              <a:t>www.bjzghzbx.com                                                                                                                                                                      </a:t>
            </a:r>
            <a:fld id="{6A276D46-65DC-41AF-A149-8E661777C214}" type="slidenum">
              <a:rPr lang="zh-CN" altLang="en-US" smtClean="0"/>
              <a:pPr>
                <a:defRPr/>
              </a:pPr>
              <a:t>13</a:t>
            </a:fld>
            <a:endParaRPr lang="en-US" altLang="zh-CN" dirty="0"/>
          </a:p>
        </p:txBody>
      </p:sp>
      <p:sp>
        <p:nvSpPr>
          <p:cNvPr id="10245" name="圆角矩形标注 4"/>
          <p:cNvSpPr>
            <a:spLocks noChangeArrowheads="1"/>
          </p:cNvSpPr>
          <p:nvPr/>
        </p:nvSpPr>
        <p:spPr bwMode="auto">
          <a:xfrm>
            <a:off x="1907704" y="1700808"/>
            <a:ext cx="2448271" cy="1008111"/>
          </a:xfrm>
          <a:prstGeom prst="wedgeRectCallout">
            <a:avLst>
              <a:gd name="adj1" fmla="val -80807"/>
              <a:gd name="adj2" fmla="val -70418"/>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a:solidFill>
                  <a:schemeClr val="tx2">
                    <a:lumMod val="95000"/>
                    <a:lumOff val="5000"/>
                  </a:schemeClr>
                </a:solidFill>
                <a:latin typeface="华文中宋" pitchFamily="2" charset="-122"/>
                <a:ea typeface="华文中宋" pitchFamily="2" charset="-122"/>
              </a:rPr>
              <a:t>1.</a:t>
            </a:r>
            <a:r>
              <a:rPr lang="zh-CN" altLang="en-US" sz="2400" b="0" dirty="0">
                <a:solidFill>
                  <a:schemeClr val="tx2">
                    <a:lumMod val="95000"/>
                    <a:lumOff val="5000"/>
                  </a:schemeClr>
                </a:solidFill>
                <a:latin typeface="华文中宋" pitchFamily="2" charset="-122"/>
                <a:ea typeface="华文中宋" pitchFamily="2" charset="-122"/>
              </a:rPr>
              <a:t>点击</a:t>
            </a:r>
            <a:r>
              <a:rPr lang="zh-CN" altLang="en-US" sz="2400" b="0" dirty="0">
                <a:solidFill>
                  <a:schemeClr val="tx1">
                    <a:lumMod val="60000"/>
                    <a:lumOff val="40000"/>
                  </a:schemeClr>
                </a:solidFill>
                <a:latin typeface="华文中宋" pitchFamily="2" charset="-122"/>
                <a:ea typeface="华文中宋" pitchFamily="2" charset="-122"/>
              </a:rPr>
              <a:t>组织机构管理</a:t>
            </a:r>
            <a:r>
              <a:rPr lang="zh-CN" altLang="en-US" sz="2400" b="0" dirty="0">
                <a:solidFill>
                  <a:schemeClr val="tx2">
                    <a:lumMod val="95000"/>
                    <a:lumOff val="5000"/>
                  </a:schemeClr>
                </a:solidFill>
                <a:latin typeface="华文中宋" pitchFamily="2" charset="-122"/>
                <a:ea typeface="华文中宋" pitchFamily="2" charset="-122"/>
              </a:rPr>
              <a:t>菜单</a:t>
            </a:r>
          </a:p>
        </p:txBody>
      </p:sp>
      <p:sp>
        <p:nvSpPr>
          <p:cNvPr id="6" name="圆角矩形标注 4"/>
          <p:cNvSpPr>
            <a:spLocks noChangeArrowheads="1"/>
          </p:cNvSpPr>
          <p:nvPr/>
        </p:nvSpPr>
        <p:spPr bwMode="auto">
          <a:xfrm>
            <a:off x="539552" y="3140968"/>
            <a:ext cx="3429024" cy="714379"/>
          </a:xfrm>
          <a:prstGeom prst="wedgeRectCallout">
            <a:avLst>
              <a:gd name="adj1" fmla="val -36388"/>
              <a:gd name="adj2" fmla="val -208166"/>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a:solidFill>
                  <a:schemeClr val="tx2">
                    <a:lumMod val="95000"/>
                    <a:lumOff val="5000"/>
                  </a:schemeClr>
                </a:solidFill>
                <a:latin typeface="华文中宋" pitchFamily="2" charset="-122"/>
                <a:ea typeface="华文中宋" pitchFamily="2" charset="-122"/>
              </a:rPr>
              <a:t>2.</a:t>
            </a:r>
            <a:r>
              <a:rPr lang="zh-CN" altLang="en-US" sz="2400" b="0" dirty="0">
                <a:solidFill>
                  <a:schemeClr val="tx2">
                    <a:lumMod val="95000"/>
                    <a:lumOff val="5000"/>
                  </a:schemeClr>
                </a:solidFill>
                <a:latin typeface="华文中宋" pitchFamily="2" charset="-122"/>
                <a:ea typeface="华文中宋" pitchFamily="2" charset="-122"/>
              </a:rPr>
              <a:t>点击</a:t>
            </a:r>
            <a:r>
              <a:rPr lang="zh-CN" altLang="en-US" sz="2400" b="0" dirty="0">
                <a:solidFill>
                  <a:schemeClr val="tx1">
                    <a:lumMod val="60000"/>
                    <a:lumOff val="40000"/>
                  </a:schemeClr>
                </a:solidFill>
                <a:latin typeface="华文中宋" pitchFamily="2" charset="-122"/>
                <a:ea typeface="华文中宋" pitchFamily="2" charset="-122"/>
              </a:rPr>
              <a:t>经办人员管理</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0245"/>
                                        </p:tgtEl>
                                        <p:attrNameLst>
                                          <p:attrName>style.visibility</p:attrName>
                                        </p:attrNameLst>
                                      </p:cBhvr>
                                      <p:to>
                                        <p:strVal val="visible"/>
                                      </p:to>
                                    </p:set>
                                    <p:animEffect transition="in" filter="blinds(horizontal)">
                                      <p:cBhvr>
                                        <p:cTn id="7" dur="500"/>
                                        <p:tgtEl>
                                          <p:spTgt spid="1024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5" grpId="0" animBg="1"/>
      <p:bldP spid="6" grpId="0" animBg="1"/>
    </p:bldLst>
  </p:timing>
</p:sld>
</file>

<file path=ppt/slides/slide130.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l="-21000" r="-21000"/>
          </a:stretch>
        </a:blipFill>
        <a:effectLst/>
      </p:bgPr>
    </p:bg>
    <p:spTree>
      <p:nvGrpSpPr>
        <p:cNvPr id="1" name=""/>
        <p:cNvGrpSpPr/>
        <p:nvPr/>
      </p:nvGrpSpPr>
      <p:grpSpPr>
        <a:xfrm>
          <a:off x="0" y="0"/>
          <a:ext cx="0" cy="0"/>
          <a:chOff x="0" y="0"/>
          <a:chExt cx="0" cy="0"/>
        </a:xfrm>
      </p:grpSpPr>
      <p:grpSp>
        <p:nvGrpSpPr>
          <p:cNvPr id="2" name="Group 8"/>
          <p:cNvGrpSpPr>
            <a:grpSpLocks/>
          </p:cNvGrpSpPr>
          <p:nvPr/>
        </p:nvGrpSpPr>
        <p:grpSpPr bwMode="auto">
          <a:xfrm>
            <a:off x="1142976" y="2928933"/>
            <a:ext cx="6929486" cy="1000126"/>
            <a:chOff x="1131" y="1851"/>
            <a:chExt cx="3141" cy="378"/>
          </a:xfrm>
          <a:effectLst>
            <a:outerShdw blurRad="50800" dist="38100" dir="2700000" algn="tl" rotWithShape="0">
              <a:prstClr val="black">
                <a:alpha val="40000"/>
              </a:prstClr>
            </a:outerShdw>
          </a:effectLst>
        </p:grpSpPr>
        <p:sp>
          <p:nvSpPr>
            <p:cNvPr id="9" name="AutoShape 9"/>
            <p:cNvSpPr>
              <a:spLocks noChangeArrowheads="1"/>
            </p:cNvSpPr>
            <p:nvPr/>
          </p:nvSpPr>
          <p:spPr bwMode="gray">
            <a:xfrm>
              <a:off x="1422" y="1905"/>
              <a:ext cx="2736" cy="288"/>
            </a:xfrm>
            <a:prstGeom prst="roundRect">
              <a:avLst>
                <a:gd name="adj" fmla="val 16667"/>
              </a:avLst>
            </a:prstGeom>
            <a:gradFill rotWithShape="1">
              <a:gsLst>
                <a:gs pos="0">
                  <a:srgbClr val="0F6FC6"/>
                </a:gs>
                <a:gs pos="50000">
                  <a:srgbClr val="0F6FC6">
                    <a:gamma/>
                    <a:tint val="21176"/>
                    <a:invGamma/>
                  </a:srgbClr>
                </a:gs>
                <a:gs pos="100000">
                  <a:srgbClr val="0F6FC6"/>
                </a:gs>
              </a:gsLst>
              <a:lin ang="5400000" scaled="1"/>
            </a:gradFill>
            <a:ln w="12700" algn="ctr">
              <a:solidFill>
                <a:sysClr val="window" lastClr="FFFFFF"/>
              </a:solid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onstantia"/>
                <a:ea typeface="宋体"/>
              </a:endParaRPr>
            </a:p>
          </p:txBody>
        </p:sp>
        <p:sp>
          <p:nvSpPr>
            <p:cNvPr id="10" name="AutoShape 10"/>
            <p:cNvSpPr>
              <a:spLocks noChangeArrowheads="1"/>
            </p:cNvSpPr>
            <p:nvPr/>
          </p:nvSpPr>
          <p:spPr bwMode="gray">
            <a:xfrm>
              <a:off x="1131" y="1851"/>
              <a:ext cx="421" cy="378"/>
            </a:xfrm>
            <a:prstGeom prst="diamond">
              <a:avLst/>
            </a:prstGeom>
            <a:solidFill>
              <a:srgbClr val="0F6FC6"/>
            </a:solidFill>
            <a:ln w="25400" algn="ctr">
              <a:solidFill>
                <a:sysClr val="window" lastClr="FFFFFF"/>
              </a:solidFill>
              <a:miter lim="800000"/>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ysClr val="windowText" lastClr="000000"/>
                  </a:solidFill>
                  <a:effectLst/>
                  <a:uLnTx/>
                  <a:uFillTx/>
                  <a:latin typeface="Calibri" pitchFamily="34" charset="0"/>
                </a:rPr>
                <a:t>  8</a:t>
              </a:r>
              <a:endParaRPr kumimoji="0" lang="zh-CN" altLang="en-US" sz="1800" b="0" i="0" u="none" strike="noStrike" kern="0" cap="none" spc="0" normalizeH="0" baseline="0" noProof="0" dirty="0">
                <a:ln>
                  <a:noFill/>
                </a:ln>
                <a:solidFill>
                  <a:sysClr val="windowText" lastClr="000000"/>
                </a:solidFill>
                <a:effectLst/>
                <a:uLnTx/>
                <a:uFillTx/>
                <a:latin typeface="Calibri" pitchFamily="34" charset="0"/>
              </a:endParaRPr>
            </a:p>
          </p:txBody>
        </p:sp>
        <p:sp>
          <p:nvSpPr>
            <p:cNvPr id="11" name="Text Box 11"/>
            <p:cNvSpPr txBox="1">
              <a:spLocks noChangeArrowheads="1"/>
            </p:cNvSpPr>
            <p:nvPr/>
          </p:nvSpPr>
          <p:spPr bwMode="gray">
            <a:xfrm>
              <a:off x="1680" y="1959"/>
              <a:ext cx="2592" cy="174"/>
            </a:xfrm>
            <a:prstGeom prst="rect">
              <a:avLst/>
            </a:prstGeom>
            <a:noFill/>
            <a:ln w="9525" algn="ctr">
              <a:noFill/>
              <a:miter lim="800000"/>
              <a:headEnd/>
              <a:tailEnd/>
            </a:ln>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400" i="0" u="none" strike="noStrike" kern="0" cap="none" spc="0" normalizeH="0" baseline="0" noProof="0" dirty="0">
                  <a:ln>
                    <a:noFill/>
                  </a:ln>
                  <a:solidFill>
                    <a:srgbClr val="000000"/>
                  </a:solidFill>
                  <a:effectLst/>
                  <a:uLnTx/>
                  <a:uFillTx/>
                  <a:latin typeface="Calibri" pitchFamily="34" charset="0"/>
                </a:rPr>
                <a:t>女工重疾意外理赔</a:t>
              </a:r>
              <a:endParaRPr kumimoji="0" lang="en-US" altLang="zh-CN" sz="2400" i="0" u="none" strike="noStrike" kern="0" cap="none" spc="0" normalizeH="0" baseline="0" noProof="0" dirty="0">
                <a:ln>
                  <a:noFill/>
                </a:ln>
                <a:solidFill>
                  <a:srgbClr val="000000"/>
                </a:solidFill>
                <a:effectLst/>
                <a:uLnTx/>
                <a:uFillTx/>
                <a:latin typeface="Calibri" pitchFamily="34" charset="0"/>
              </a:endParaRPr>
            </a:p>
          </p:txBody>
        </p:sp>
        <p:sp>
          <p:nvSpPr>
            <p:cNvPr id="12" name="Text Box 12"/>
            <p:cNvSpPr txBox="1">
              <a:spLocks noChangeArrowheads="1"/>
            </p:cNvSpPr>
            <p:nvPr/>
          </p:nvSpPr>
          <p:spPr bwMode="gray">
            <a:xfrm>
              <a:off x="1261" y="1959"/>
              <a:ext cx="224" cy="174"/>
            </a:xfrm>
            <a:prstGeom prst="rect">
              <a:avLst/>
            </a:prstGeom>
            <a:noFill/>
            <a:ln w="9525" algn="ctr">
              <a:noFill/>
              <a:miter lim="800000"/>
              <a:headEnd/>
              <a:tailEnd/>
            </a:ln>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altLang="zh-CN" sz="2400" b="0" i="0" u="none" strike="noStrike" kern="0" cap="none" spc="0" normalizeH="0" baseline="0" noProof="0" dirty="0">
                <a:ln>
                  <a:noFill/>
                </a:ln>
                <a:solidFill>
                  <a:sysClr val="window" lastClr="FFFFFF"/>
                </a:solidFill>
                <a:effectLst/>
                <a:uLnTx/>
                <a:uFillTx/>
                <a:latin typeface="Calibri" pitchFamily="34" charset="0"/>
              </a:endParaRPr>
            </a:p>
          </p:txBody>
        </p:sp>
      </p:grpSp>
    </p:spTree>
    <p:extLst>
      <p:ext uri="{BB962C8B-B14F-4D97-AF65-F5344CB8AC3E}">
        <p14:creationId xmlns="" xmlns:p14="http://schemas.microsoft.com/office/powerpoint/2010/main" val="1204234883"/>
      </p:ext>
    </p:extLst>
  </p:cSld>
  <p:clrMapOvr>
    <a:masterClrMapping/>
  </p:clrMapOvr>
  <p:transition>
    <p:strips dir="rd"/>
  </p:transition>
</p:sld>
</file>

<file path=ppt/slides/slide13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l="-21000" r="-21000"/>
          </a:stretch>
        </a:blipFill>
        <a:effectLst/>
      </p:bgPr>
    </p:bg>
    <p:spTree>
      <p:nvGrpSpPr>
        <p:cNvPr id="1" name=""/>
        <p:cNvGrpSpPr/>
        <p:nvPr/>
      </p:nvGrpSpPr>
      <p:grpSpPr>
        <a:xfrm>
          <a:off x="0" y="0"/>
          <a:ext cx="0" cy="0"/>
          <a:chOff x="0" y="0"/>
          <a:chExt cx="0" cy="0"/>
        </a:xfrm>
      </p:grpSpPr>
      <p:sp>
        <p:nvSpPr>
          <p:cNvPr id="4" name="日期占位符 3"/>
          <p:cNvSpPr>
            <a:spLocks noGrp="1"/>
          </p:cNvSpPr>
          <p:nvPr>
            <p:ph type="dt" sz="quarter" idx="10"/>
          </p:nvPr>
        </p:nvSpPr>
        <p:spPr/>
        <p:txBody>
          <a:bodyPr/>
          <a:lstStyle/>
          <a:p>
            <a:pPr>
              <a:defRPr/>
            </a:pPr>
            <a:r>
              <a:rPr lang="en-US" altLang="zh-CN" dirty="0">
                <a:solidFill>
                  <a:srgbClr val="FFFFFF"/>
                </a:solidFill>
              </a:rPr>
              <a:t>www.bjzghzbx.com                                                                                                                                                                      </a:t>
            </a:r>
            <a:fld id="{EA7A5B16-BEF4-4199-8C1E-52627D066282}" type="slidenum">
              <a:rPr lang="zh-CN" altLang="en-US" smtClean="0">
                <a:solidFill>
                  <a:srgbClr val="FFFFFF"/>
                </a:solidFill>
              </a:rPr>
              <a:pPr>
                <a:defRPr/>
              </a:pPr>
              <a:t>131</a:t>
            </a:fld>
            <a:endParaRPr lang="en-US" altLang="zh-CN" dirty="0">
              <a:solidFill>
                <a:srgbClr val="FFFFFF"/>
              </a:solidFill>
            </a:endParaRPr>
          </a:p>
        </p:txBody>
      </p:sp>
      <p:grpSp>
        <p:nvGrpSpPr>
          <p:cNvPr id="2" name="Group 8"/>
          <p:cNvGrpSpPr>
            <a:grpSpLocks/>
          </p:cNvGrpSpPr>
          <p:nvPr/>
        </p:nvGrpSpPr>
        <p:grpSpPr bwMode="auto">
          <a:xfrm>
            <a:off x="1142976" y="2928933"/>
            <a:ext cx="6929486" cy="1000126"/>
            <a:chOff x="1131" y="1851"/>
            <a:chExt cx="3141" cy="378"/>
          </a:xfrm>
          <a:effectLst>
            <a:outerShdw blurRad="50800" dist="38100" dir="2700000" algn="tl" rotWithShape="0">
              <a:prstClr val="black">
                <a:alpha val="40000"/>
              </a:prstClr>
            </a:outerShdw>
          </a:effectLst>
        </p:grpSpPr>
        <p:sp>
          <p:nvSpPr>
            <p:cNvPr id="9" name="AutoShape 9"/>
            <p:cNvSpPr>
              <a:spLocks noChangeArrowheads="1"/>
            </p:cNvSpPr>
            <p:nvPr/>
          </p:nvSpPr>
          <p:spPr bwMode="gray">
            <a:xfrm>
              <a:off x="1422" y="1905"/>
              <a:ext cx="2736" cy="288"/>
            </a:xfrm>
            <a:prstGeom prst="roundRect">
              <a:avLst>
                <a:gd name="adj" fmla="val 16667"/>
              </a:avLst>
            </a:prstGeom>
            <a:gradFill rotWithShape="1">
              <a:gsLst>
                <a:gs pos="0">
                  <a:srgbClr val="0F6FC6"/>
                </a:gs>
                <a:gs pos="50000">
                  <a:srgbClr val="0F6FC6">
                    <a:gamma/>
                    <a:tint val="21176"/>
                    <a:invGamma/>
                  </a:srgbClr>
                </a:gs>
                <a:gs pos="100000">
                  <a:srgbClr val="0F6FC6"/>
                </a:gs>
              </a:gsLst>
              <a:lin ang="5400000" scaled="1"/>
            </a:gradFill>
            <a:ln w="12700" algn="ctr">
              <a:solidFill>
                <a:sysClr val="window" lastClr="FFFFFF"/>
              </a:solidFill>
              <a:round/>
              <a:headEnd/>
              <a:tailEnd/>
            </a:ln>
            <a:effectLst/>
          </p:spPr>
          <p:txBody>
            <a:bodyPr wrap="none" anchor="ctr"/>
            <a:lstStyle/>
            <a:p>
              <a:pPr eaLnBrk="1" fontAlgn="auto" hangingPunct="1">
                <a:spcBef>
                  <a:spcPts val="0"/>
                </a:spcBef>
                <a:spcAft>
                  <a:spcPts val="0"/>
                </a:spcAft>
                <a:defRPr/>
              </a:pPr>
              <a:endParaRPr lang="zh-CN" altLang="en-US" b="0" kern="0">
                <a:solidFill>
                  <a:sysClr val="windowText" lastClr="000000"/>
                </a:solidFill>
                <a:latin typeface="Constantia"/>
                <a:ea typeface="宋体"/>
              </a:endParaRPr>
            </a:p>
          </p:txBody>
        </p:sp>
        <p:sp>
          <p:nvSpPr>
            <p:cNvPr id="10" name="AutoShape 10"/>
            <p:cNvSpPr>
              <a:spLocks noChangeArrowheads="1"/>
            </p:cNvSpPr>
            <p:nvPr/>
          </p:nvSpPr>
          <p:spPr bwMode="gray">
            <a:xfrm>
              <a:off x="1131" y="1851"/>
              <a:ext cx="421" cy="378"/>
            </a:xfrm>
            <a:prstGeom prst="diamond">
              <a:avLst/>
            </a:prstGeom>
            <a:solidFill>
              <a:srgbClr val="0F6FC6"/>
            </a:solidFill>
            <a:ln w="25400" algn="ctr">
              <a:solidFill>
                <a:sysClr val="window" lastClr="FFFFFF"/>
              </a:solidFill>
              <a:miter lim="800000"/>
              <a:headEnd/>
              <a:tailEnd/>
            </a:ln>
          </p:spPr>
          <p:txBody>
            <a:bodyPr wrap="none" anchor="ctr"/>
            <a:lstStyle/>
            <a:p>
              <a:pPr eaLnBrk="1" fontAlgn="auto" hangingPunct="1">
                <a:spcBef>
                  <a:spcPts val="0"/>
                </a:spcBef>
                <a:spcAft>
                  <a:spcPts val="0"/>
                </a:spcAft>
                <a:defRPr/>
              </a:pPr>
              <a:r>
                <a:rPr lang="en-US" altLang="zh-CN" b="0" kern="0" dirty="0">
                  <a:solidFill>
                    <a:sysClr val="windowText" lastClr="000000"/>
                  </a:solidFill>
                  <a:latin typeface="Calibri" pitchFamily="34" charset="0"/>
                </a:rPr>
                <a:t>  8</a:t>
              </a:r>
              <a:endParaRPr lang="zh-CN" altLang="en-US" b="0" kern="0" dirty="0">
                <a:solidFill>
                  <a:sysClr val="windowText" lastClr="000000"/>
                </a:solidFill>
                <a:latin typeface="Calibri" pitchFamily="34" charset="0"/>
              </a:endParaRPr>
            </a:p>
          </p:txBody>
        </p:sp>
        <p:sp>
          <p:nvSpPr>
            <p:cNvPr id="11" name="Text Box 11"/>
            <p:cNvSpPr txBox="1">
              <a:spLocks noChangeArrowheads="1"/>
            </p:cNvSpPr>
            <p:nvPr/>
          </p:nvSpPr>
          <p:spPr bwMode="gray">
            <a:xfrm>
              <a:off x="1680" y="1959"/>
              <a:ext cx="2592" cy="174"/>
            </a:xfrm>
            <a:prstGeom prst="rect">
              <a:avLst/>
            </a:prstGeom>
            <a:noFill/>
            <a:ln w="9525" algn="ctr">
              <a:noFill/>
              <a:miter lim="800000"/>
              <a:headEnd/>
              <a:tailEnd/>
            </a:ln>
          </p:spPr>
          <p:txBody>
            <a:bodyPr wrap="square">
              <a:spAutoFit/>
            </a:bodyPr>
            <a:lstStyle/>
            <a:p>
              <a:pPr fontAlgn="auto">
                <a:spcBef>
                  <a:spcPts val="0"/>
                </a:spcBef>
                <a:spcAft>
                  <a:spcPts val="0"/>
                </a:spcAft>
                <a:defRPr/>
              </a:pPr>
              <a:r>
                <a:rPr lang="zh-CN" altLang="en-US" sz="2400" kern="0" dirty="0">
                  <a:solidFill>
                    <a:srgbClr val="000000"/>
                  </a:solidFill>
                  <a:latin typeface="Calibri" pitchFamily="34" charset="0"/>
                </a:rPr>
                <a:t>女工重疾意外理赔</a:t>
              </a:r>
              <a:r>
                <a:rPr lang="en-US" altLang="zh-CN" sz="2400" kern="0" dirty="0">
                  <a:solidFill>
                    <a:srgbClr val="000000"/>
                  </a:solidFill>
                  <a:latin typeface="Calibri" pitchFamily="34" charset="0"/>
                </a:rPr>
                <a:t>——</a:t>
              </a:r>
              <a:r>
                <a:rPr lang="zh-CN" altLang="en-US" sz="2400" kern="0" dirty="0">
                  <a:solidFill>
                    <a:srgbClr val="000000"/>
                  </a:solidFill>
                  <a:latin typeface="Calibri" pitchFamily="34" charset="0"/>
                </a:rPr>
                <a:t>添加理赔单</a:t>
              </a:r>
              <a:endParaRPr lang="en-US" altLang="zh-CN" sz="2400" kern="0" dirty="0">
                <a:solidFill>
                  <a:srgbClr val="000000"/>
                </a:solidFill>
                <a:latin typeface="Calibri" pitchFamily="34" charset="0"/>
              </a:endParaRPr>
            </a:p>
          </p:txBody>
        </p:sp>
        <p:sp>
          <p:nvSpPr>
            <p:cNvPr id="12" name="Text Box 12"/>
            <p:cNvSpPr txBox="1">
              <a:spLocks noChangeArrowheads="1"/>
            </p:cNvSpPr>
            <p:nvPr/>
          </p:nvSpPr>
          <p:spPr bwMode="gray">
            <a:xfrm>
              <a:off x="1261" y="1959"/>
              <a:ext cx="224" cy="174"/>
            </a:xfrm>
            <a:prstGeom prst="rect">
              <a:avLst/>
            </a:prstGeom>
            <a:noFill/>
            <a:ln w="9525" algn="ctr">
              <a:noFill/>
              <a:miter lim="800000"/>
              <a:headEnd/>
              <a:tailEnd/>
            </a:ln>
          </p:spPr>
          <p:txBody>
            <a:bodyPr wrap="square">
              <a:spAutoFit/>
            </a:bodyPr>
            <a:lstStyle/>
            <a:p>
              <a:pPr algn="ctr" fontAlgn="auto">
                <a:spcBef>
                  <a:spcPts val="0"/>
                </a:spcBef>
                <a:spcAft>
                  <a:spcPts val="0"/>
                </a:spcAft>
                <a:defRPr/>
              </a:pPr>
              <a:endParaRPr lang="en-US" altLang="zh-CN" sz="2400" b="0" kern="0" dirty="0">
                <a:solidFill>
                  <a:sysClr val="window" lastClr="FFFFFF"/>
                </a:solidFill>
                <a:latin typeface="Calibri" pitchFamily="34" charset="0"/>
              </a:endParaRPr>
            </a:p>
          </p:txBody>
        </p:sp>
      </p:grpSp>
    </p:spTree>
  </p:cSld>
  <p:clrMapOvr>
    <a:masterClrMapping/>
  </p:clrMapOvr>
  <p:transition>
    <p:strips dir="rd"/>
  </p:transition>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2"/>
          <p:cNvPicPr>
            <a:picLocks noChangeAspect="1" noChangeArrowheads="1"/>
          </p:cNvPicPr>
          <p:nvPr/>
        </p:nvPicPr>
        <p:blipFill>
          <a:blip r:embed="rId2" cstate="print"/>
          <a:srcRect/>
          <a:stretch>
            <a:fillRect/>
          </a:stretch>
        </p:blipFill>
        <p:spPr bwMode="auto">
          <a:xfrm>
            <a:off x="0" y="857232"/>
            <a:ext cx="9144000" cy="5715040"/>
          </a:xfrm>
          <a:prstGeom prst="rect">
            <a:avLst/>
          </a:prstGeom>
          <a:noFill/>
          <a:ln w="9525">
            <a:noFill/>
            <a:miter lim="800000"/>
            <a:headEnd/>
            <a:tailEnd/>
          </a:ln>
          <a:effectLst/>
        </p:spPr>
      </p:pic>
      <p:sp>
        <p:nvSpPr>
          <p:cNvPr id="81923" name="标题 1"/>
          <p:cNvSpPr>
            <a:spLocks noGrp="1"/>
          </p:cNvSpPr>
          <p:nvPr>
            <p:ph type="title"/>
          </p:nvPr>
        </p:nvSpPr>
        <p:spPr/>
        <p:txBody>
          <a:bodyPr/>
          <a:lstStyle/>
          <a:p>
            <a:r>
              <a:rPr lang="en-US" altLang="zh-CN" dirty="0">
                <a:latin typeface="宋体" pitchFamily="2" charset="-122"/>
                <a:ea typeface="宋体" pitchFamily="2" charset="-122"/>
              </a:rPr>
              <a:t>8.</a:t>
            </a:r>
            <a:r>
              <a:rPr lang="zh-CN" altLang="en-US" dirty="0">
                <a:latin typeface="宋体" pitchFamily="2" charset="-122"/>
                <a:ea typeface="宋体" pitchFamily="2" charset="-122"/>
              </a:rPr>
              <a:t>女工重疾意外理赔</a:t>
            </a:r>
            <a:r>
              <a:rPr lang="en-US" altLang="zh-CN" dirty="0">
                <a:latin typeface="宋体" pitchFamily="2" charset="-122"/>
                <a:ea typeface="宋体" pitchFamily="2" charset="-122"/>
              </a:rPr>
              <a:t>——</a:t>
            </a:r>
            <a:r>
              <a:rPr lang="zh-CN" altLang="en-US" dirty="0">
                <a:latin typeface="宋体" pitchFamily="2" charset="-122"/>
                <a:ea typeface="宋体" pitchFamily="2" charset="-122"/>
              </a:rPr>
              <a:t>添加理赔单</a:t>
            </a:r>
          </a:p>
        </p:txBody>
      </p:sp>
      <p:sp>
        <p:nvSpPr>
          <p:cNvPr id="4" name="日期占位符 3"/>
          <p:cNvSpPr>
            <a:spLocks noGrp="1"/>
          </p:cNvSpPr>
          <p:nvPr>
            <p:ph type="dt" sz="quarter" idx="10"/>
          </p:nvPr>
        </p:nvSpPr>
        <p:spPr/>
        <p:txBody>
          <a:bodyPr/>
          <a:lstStyle/>
          <a:p>
            <a:pPr>
              <a:defRPr/>
            </a:pPr>
            <a:r>
              <a:rPr lang="en-US" altLang="zh-CN" dirty="0"/>
              <a:t>www.bjzghzbx.com                                                                                                                                                                      </a:t>
            </a:r>
            <a:fld id="{C74ADF52-8066-4179-AD1E-0A2CB87D2B0A}" type="slidenum">
              <a:rPr lang="zh-CN" altLang="en-US" smtClean="0"/>
              <a:pPr>
                <a:defRPr/>
              </a:pPr>
              <a:t>132</a:t>
            </a:fld>
            <a:endParaRPr lang="en-US" altLang="zh-CN" dirty="0"/>
          </a:p>
        </p:txBody>
      </p:sp>
      <p:sp>
        <p:nvSpPr>
          <p:cNvPr id="7" name="圆角矩形标注 4"/>
          <p:cNvSpPr>
            <a:spLocks noChangeArrowheads="1"/>
          </p:cNvSpPr>
          <p:nvPr/>
        </p:nvSpPr>
        <p:spPr bwMode="auto">
          <a:xfrm>
            <a:off x="4071934" y="1142984"/>
            <a:ext cx="2448271" cy="1008111"/>
          </a:xfrm>
          <a:prstGeom prst="wedgeRectCallout">
            <a:avLst>
              <a:gd name="adj1" fmla="val -87421"/>
              <a:gd name="adj2" fmla="val -13728"/>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a:solidFill>
                  <a:schemeClr val="tx2">
                    <a:lumMod val="95000"/>
                    <a:lumOff val="5000"/>
                  </a:schemeClr>
                </a:solidFill>
                <a:latin typeface="华文中宋" pitchFamily="2" charset="-122"/>
                <a:ea typeface="华文中宋" pitchFamily="2" charset="-122"/>
              </a:rPr>
              <a:t>1.</a:t>
            </a:r>
            <a:r>
              <a:rPr lang="zh-CN" altLang="en-US" sz="2400" b="0" dirty="0">
                <a:solidFill>
                  <a:schemeClr val="tx2">
                    <a:lumMod val="95000"/>
                    <a:lumOff val="5000"/>
                  </a:schemeClr>
                </a:solidFill>
                <a:latin typeface="华文中宋" pitchFamily="2" charset="-122"/>
                <a:ea typeface="华文中宋" pitchFamily="2" charset="-122"/>
              </a:rPr>
              <a:t>点击</a:t>
            </a:r>
            <a:r>
              <a:rPr lang="zh-CN" altLang="en-US" sz="2400" b="0" dirty="0">
                <a:solidFill>
                  <a:schemeClr val="accent4">
                    <a:lumMod val="60000"/>
                    <a:lumOff val="40000"/>
                  </a:schemeClr>
                </a:solidFill>
                <a:latin typeface="华文中宋" pitchFamily="2" charset="-122"/>
                <a:ea typeface="华文中宋" pitchFamily="2" charset="-122"/>
              </a:rPr>
              <a:t>理赔</a:t>
            </a:r>
            <a:r>
              <a:rPr lang="zh-CN" altLang="en-US" sz="2400" b="0" dirty="0">
                <a:solidFill>
                  <a:schemeClr val="tx1">
                    <a:lumMod val="60000"/>
                    <a:lumOff val="40000"/>
                  </a:schemeClr>
                </a:solidFill>
                <a:latin typeface="华文中宋" pitchFamily="2" charset="-122"/>
                <a:ea typeface="华文中宋" pitchFamily="2" charset="-122"/>
              </a:rPr>
              <a:t>管理</a:t>
            </a:r>
            <a:r>
              <a:rPr lang="zh-CN" altLang="en-US" sz="2400" b="0" dirty="0">
                <a:solidFill>
                  <a:schemeClr val="tx2">
                    <a:lumMod val="95000"/>
                    <a:lumOff val="5000"/>
                  </a:schemeClr>
                </a:solidFill>
                <a:latin typeface="华文中宋" pitchFamily="2" charset="-122"/>
                <a:ea typeface="华文中宋" pitchFamily="2" charset="-122"/>
              </a:rPr>
              <a:t>菜单</a:t>
            </a:r>
          </a:p>
        </p:txBody>
      </p:sp>
      <p:sp>
        <p:nvSpPr>
          <p:cNvPr id="8" name="圆角矩形标注 4"/>
          <p:cNvSpPr>
            <a:spLocks noChangeArrowheads="1"/>
          </p:cNvSpPr>
          <p:nvPr/>
        </p:nvSpPr>
        <p:spPr bwMode="auto">
          <a:xfrm>
            <a:off x="3500430" y="2857496"/>
            <a:ext cx="2376264" cy="864096"/>
          </a:xfrm>
          <a:prstGeom prst="wedgeRectCallout">
            <a:avLst>
              <a:gd name="adj1" fmla="val -43306"/>
              <a:gd name="adj2" fmla="val -134298"/>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a:solidFill>
                  <a:schemeClr val="tx2">
                    <a:lumMod val="95000"/>
                    <a:lumOff val="5000"/>
                  </a:schemeClr>
                </a:solidFill>
                <a:latin typeface="华文中宋" pitchFamily="2" charset="-122"/>
                <a:ea typeface="华文中宋" pitchFamily="2" charset="-122"/>
              </a:rPr>
              <a:t>2.</a:t>
            </a:r>
            <a:r>
              <a:rPr lang="zh-CN" altLang="en-US" sz="2400" b="0" dirty="0">
                <a:solidFill>
                  <a:schemeClr val="tx2">
                    <a:lumMod val="95000"/>
                    <a:lumOff val="5000"/>
                  </a:schemeClr>
                </a:solidFill>
                <a:latin typeface="华文中宋" pitchFamily="2" charset="-122"/>
                <a:ea typeface="华文中宋" pitchFamily="2" charset="-122"/>
              </a:rPr>
              <a:t>点击</a:t>
            </a:r>
            <a:r>
              <a:rPr lang="zh-CN" altLang="en-US" sz="2400" b="0" dirty="0">
                <a:solidFill>
                  <a:schemeClr val="accent4">
                    <a:lumMod val="60000"/>
                    <a:lumOff val="40000"/>
                  </a:schemeClr>
                </a:solidFill>
                <a:latin typeface="华文中宋" pitchFamily="2" charset="-122"/>
                <a:ea typeface="华文中宋" pitchFamily="2" charset="-122"/>
              </a:rPr>
              <a:t>女工重疾意外理赔</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标题 1"/>
          <p:cNvSpPr>
            <a:spLocks noGrp="1"/>
          </p:cNvSpPr>
          <p:nvPr>
            <p:ph type="title"/>
          </p:nvPr>
        </p:nvSpPr>
        <p:spPr/>
        <p:txBody>
          <a:bodyPr/>
          <a:lstStyle/>
          <a:p>
            <a:r>
              <a:rPr lang="en-US" altLang="zh-CN" dirty="0">
                <a:latin typeface="宋体" pitchFamily="2" charset="-122"/>
                <a:ea typeface="宋体" pitchFamily="2" charset="-122"/>
              </a:rPr>
              <a:t>8.</a:t>
            </a:r>
            <a:r>
              <a:rPr lang="zh-CN" altLang="en-US" dirty="0">
                <a:latin typeface="宋体" pitchFamily="2" charset="-122"/>
                <a:ea typeface="宋体" pitchFamily="2" charset="-122"/>
              </a:rPr>
              <a:t>女工重疾意外理赔</a:t>
            </a:r>
            <a:r>
              <a:rPr lang="en-US" altLang="zh-CN" dirty="0">
                <a:latin typeface="宋体" pitchFamily="2" charset="-122"/>
                <a:ea typeface="宋体" pitchFamily="2" charset="-122"/>
              </a:rPr>
              <a:t>——</a:t>
            </a:r>
            <a:r>
              <a:rPr lang="zh-CN" altLang="en-US" dirty="0">
                <a:latin typeface="宋体" pitchFamily="2" charset="-122"/>
                <a:ea typeface="宋体" pitchFamily="2" charset="-122"/>
              </a:rPr>
              <a:t>添加理赔单</a:t>
            </a:r>
            <a:endParaRPr lang="zh-CN" altLang="en-US" dirty="0">
              <a:ea typeface="宋体" pitchFamily="2" charset="-122"/>
            </a:endParaRPr>
          </a:p>
        </p:txBody>
      </p:sp>
      <p:pic>
        <p:nvPicPr>
          <p:cNvPr id="96259" name="内容占位符 4" descr="界面.jpg"/>
          <p:cNvPicPr>
            <a:picLocks noGrp="1" noChangeAspect="1"/>
          </p:cNvPicPr>
          <p:nvPr>
            <p:ph idx="1"/>
          </p:nvPr>
        </p:nvPicPr>
        <p:blipFill>
          <a:blip r:embed="rId2" cstate="print"/>
          <a:srcRect/>
          <a:stretch>
            <a:fillRect/>
          </a:stretch>
        </p:blipFill>
        <p:spPr>
          <a:xfrm>
            <a:off x="0" y="836712"/>
            <a:ext cx="9144000" cy="5760640"/>
          </a:xfrm>
        </p:spPr>
      </p:pic>
      <p:sp>
        <p:nvSpPr>
          <p:cNvPr id="4" name="日期占位符 3"/>
          <p:cNvSpPr>
            <a:spLocks noGrp="1"/>
          </p:cNvSpPr>
          <p:nvPr>
            <p:ph type="dt" sz="quarter" idx="10"/>
          </p:nvPr>
        </p:nvSpPr>
        <p:spPr/>
        <p:txBody>
          <a:bodyPr/>
          <a:lstStyle/>
          <a:p>
            <a:pPr>
              <a:defRPr/>
            </a:pPr>
            <a:r>
              <a:rPr lang="en-US" altLang="zh-CN" dirty="0"/>
              <a:t>www.bjzghzbx.com                                                                                                                                                                      </a:t>
            </a:r>
            <a:fld id="{EFC6139D-5A21-4E78-B919-AAD3497D39C2}" type="slidenum">
              <a:rPr lang="zh-CN" altLang="en-US" smtClean="0"/>
              <a:pPr>
                <a:defRPr/>
              </a:pPr>
              <a:t>133</a:t>
            </a:fld>
            <a:endParaRPr lang="en-US" altLang="zh-CN" dirty="0"/>
          </a:p>
        </p:txBody>
      </p:sp>
      <p:sp>
        <p:nvSpPr>
          <p:cNvPr id="7" name="矩形标注 6"/>
          <p:cNvSpPr>
            <a:spLocks noChangeArrowheads="1"/>
          </p:cNvSpPr>
          <p:nvPr/>
        </p:nvSpPr>
        <p:spPr bwMode="auto">
          <a:xfrm>
            <a:off x="4499992" y="2276872"/>
            <a:ext cx="2232248" cy="576064"/>
          </a:xfrm>
          <a:prstGeom prst="wedgeRectCallout">
            <a:avLst>
              <a:gd name="adj1" fmla="val 39437"/>
              <a:gd name="adj2" fmla="val -135776"/>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zh-CN" altLang="en-US" sz="2400" b="0" dirty="0">
                <a:solidFill>
                  <a:schemeClr val="tx2">
                    <a:lumMod val="95000"/>
                    <a:lumOff val="5000"/>
                  </a:schemeClr>
                </a:solidFill>
                <a:latin typeface="华文中宋" pitchFamily="2" charset="-122"/>
                <a:ea typeface="华文中宋" pitchFamily="2" charset="-122"/>
              </a:rPr>
              <a:t>点击</a:t>
            </a:r>
            <a:r>
              <a:rPr lang="zh-CN" altLang="en-US" sz="2400" b="0" dirty="0">
                <a:solidFill>
                  <a:schemeClr val="accent4">
                    <a:lumMod val="60000"/>
                    <a:lumOff val="40000"/>
                  </a:schemeClr>
                </a:solidFill>
                <a:latin typeface="华文中宋" pitchFamily="2" charset="-122"/>
                <a:ea typeface="华文中宋" pitchFamily="2" charset="-122"/>
              </a:rPr>
              <a:t>添加</a:t>
            </a:r>
            <a:r>
              <a:rPr lang="zh-CN" altLang="en-US" sz="2400" b="0" dirty="0">
                <a:solidFill>
                  <a:schemeClr val="tx2">
                    <a:lumMod val="95000"/>
                    <a:lumOff val="5000"/>
                  </a:schemeClr>
                </a:solidFill>
                <a:latin typeface="华文中宋" pitchFamily="2" charset="-122"/>
                <a:ea typeface="华文中宋" pitchFamily="2" charset="-122"/>
              </a:rPr>
              <a:t>按钮</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1" y="832736"/>
            <a:ext cx="9109075" cy="2557187"/>
          </a:xfrm>
          <a:prstGeom prst="rect">
            <a:avLst/>
          </a:prstGeom>
        </p:spPr>
      </p:pic>
      <p:sp>
        <p:nvSpPr>
          <p:cNvPr id="8" name="矩形 7"/>
          <p:cNvSpPr/>
          <p:nvPr/>
        </p:nvSpPr>
        <p:spPr bwMode="auto">
          <a:xfrm>
            <a:off x="755576" y="1988840"/>
            <a:ext cx="6696744" cy="819331"/>
          </a:xfrm>
          <a:prstGeom prst="rect">
            <a:avLst/>
          </a:prstGeom>
          <a:noFill/>
          <a:ln w="28575" cap="flat" cmpd="sng" algn="ctr">
            <a:solidFill>
              <a:srgbClr val="FF0000"/>
            </a:solidFill>
            <a:prstDash val="solid"/>
            <a:round/>
            <a:headEnd type="none" w="med" len="med"/>
            <a:tailEnd type="none" w="med" len="med"/>
          </a:ln>
          <a:effectLst>
            <a:outerShdw blurRad="50800" dist="38100" dir="5400000" algn="t" rotWithShape="0">
              <a:prstClr val="black">
                <a:alpha val="40000"/>
              </a:prstClr>
            </a:outerShdw>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1" i="0" u="none" strike="noStrike" cap="none" normalizeH="0" baseline="0">
              <a:ln>
                <a:noFill/>
              </a:ln>
              <a:solidFill>
                <a:schemeClr val="hlink"/>
              </a:solidFill>
              <a:effectLst/>
              <a:latin typeface="Arial" charset="0"/>
            </a:endParaRPr>
          </a:p>
        </p:txBody>
      </p:sp>
      <p:sp>
        <p:nvSpPr>
          <p:cNvPr id="97282" name="标题 1"/>
          <p:cNvSpPr>
            <a:spLocks noGrp="1"/>
          </p:cNvSpPr>
          <p:nvPr>
            <p:ph type="title"/>
          </p:nvPr>
        </p:nvSpPr>
        <p:spPr/>
        <p:txBody>
          <a:bodyPr/>
          <a:lstStyle/>
          <a:p>
            <a:r>
              <a:rPr lang="en-US" altLang="zh-CN" dirty="0">
                <a:latin typeface="宋体" pitchFamily="2" charset="-122"/>
                <a:ea typeface="宋体" pitchFamily="2" charset="-122"/>
              </a:rPr>
              <a:t>8.</a:t>
            </a:r>
            <a:r>
              <a:rPr lang="zh-CN" altLang="en-US" dirty="0">
                <a:latin typeface="宋体" pitchFamily="2" charset="-122"/>
                <a:ea typeface="宋体" pitchFamily="2" charset="-122"/>
              </a:rPr>
              <a:t>女工重疾意外理赔</a:t>
            </a:r>
            <a:r>
              <a:rPr lang="en-US" altLang="zh-CN" dirty="0">
                <a:latin typeface="宋体" pitchFamily="2" charset="-122"/>
                <a:ea typeface="宋体" pitchFamily="2" charset="-122"/>
              </a:rPr>
              <a:t>——</a:t>
            </a:r>
            <a:r>
              <a:rPr lang="zh-CN" altLang="en-US" dirty="0">
                <a:latin typeface="宋体" pitchFamily="2" charset="-122"/>
                <a:ea typeface="宋体" pitchFamily="2" charset="-122"/>
              </a:rPr>
              <a:t>添加理赔单</a:t>
            </a:r>
            <a:endParaRPr lang="zh-CN" altLang="en-US" dirty="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a:t>www.bjzghzbx.com                                                                                                                                                                      </a:t>
            </a:r>
            <a:fld id="{B17198BA-A26B-4B5B-AFCE-5E36DE1865BC}" type="slidenum">
              <a:rPr lang="zh-CN" altLang="en-US" smtClean="0"/>
              <a:pPr>
                <a:defRPr/>
              </a:pPr>
              <a:t>134</a:t>
            </a:fld>
            <a:endParaRPr lang="en-US" altLang="zh-CN" dirty="0"/>
          </a:p>
        </p:txBody>
      </p:sp>
      <p:sp>
        <p:nvSpPr>
          <p:cNvPr id="7" name="矩形标注 6"/>
          <p:cNvSpPr>
            <a:spLocks noChangeArrowheads="1"/>
          </p:cNvSpPr>
          <p:nvPr/>
        </p:nvSpPr>
        <p:spPr bwMode="auto">
          <a:xfrm>
            <a:off x="611560" y="2924944"/>
            <a:ext cx="3357562" cy="1296144"/>
          </a:xfrm>
          <a:prstGeom prst="wedgeRectCallout">
            <a:avLst>
              <a:gd name="adj1" fmla="val 35337"/>
              <a:gd name="adj2" fmla="val -93955"/>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a:solidFill>
                  <a:schemeClr val="tx2">
                    <a:lumMod val="95000"/>
                    <a:lumOff val="5000"/>
                  </a:schemeClr>
                </a:solidFill>
                <a:latin typeface="华文中宋" pitchFamily="2" charset="-122"/>
                <a:ea typeface="华文中宋" pitchFamily="2" charset="-122"/>
              </a:rPr>
              <a:t>1.</a:t>
            </a:r>
            <a:r>
              <a:rPr lang="zh-CN" altLang="en-US" sz="2400" b="0" dirty="0">
                <a:solidFill>
                  <a:schemeClr val="tx2">
                    <a:lumMod val="95000"/>
                    <a:lumOff val="5000"/>
                  </a:schemeClr>
                </a:solidFill>
                <a:latin typeface="华文中宋" pitchFamily="2" charset="-122"/>
                <a:ea typeface="华文中宋" pitchFamily="2" charset="-122"/>
              </a:rPr>
              <a:t>输入产品名称、会员编码、证件号码或正式生效时间</a:t>
            </a:r>
          </a:p>
        </p:txBody>
      </p:sp>
      <p:sp>
        <p:nvSpPr>
          <p:cNvPr id="6" name="矩形标注 5"/>
          <p:cNvSpPr>
            <a:spLocks noChangeArrowheads="1"/>
          </p:cNvSpPr>
          <p:nvPr/>
        </p:nvSpPr>
        <p:spPr bwMode="auto">
          <a:xfrm>
            <a:off x="5292080" y="3068731"/>
            <a:ext cx="3357562" cy="1224136"/>
          </a:xfrm>
          <a:prstGeom prst="wedgeRectCallout">
            <a:avLst>
              <a:gd name="adj1" fmla="val 8784"/>
              <a:gd name="adj2" fmla="val -146787"/>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a:solidFill>
                  <a:schemeClr val="tx2">
                    <a:lumMod val="95000"/>
                    <a:lumOff val="5000"/>
                  </a:schemeClr>
                </a:solidFill>
                <a:latin typeface="华文中宋" pitchFamily="2" charset="-122"/>
                <a:ea typeface="华文中宋" pitchFamily="2" charset="-122"/>
              </a:rPr>
              <a:t>2.</a:t>
            </a:r>
            <a:r>
              <a:rPr lang="zh-CN" altLang="en-US" sz="2400" b="0" dirty="0">
                <a:solidFill>
                  <a:schemeClr val="tx2">
                    <a:lumMod val="95000"/>
                    <a:lumOff val="5000"/>
                  </a:schemeClr>
                </a:solidFill>
                <a:latin typeface="华文中宋" pitchFamily="2" charset="-122"/>
                <a:ea typeface="华文中宋" pitchFamily="2" charset="-122"/>
              </a:rPr>
              <a:t>点击</a:t>
            </a:r>
            <a:r>
              <a:rPr lang="zh-CN" altLang="en-US" sz="2400" b="0" dirty="0">
                <a:solidFill>
                  <a:schemeClr val="accent4">
                    <a:lumMod val="60000"/>
                    <a:lumOff val="40000"/>
                  </a:schemeClr>
                </a:solidFill>
                <a:latin typeface="华文中宋" pitchFamily="2" charset="-122"/>
                <a:ea typeface="华文中宋" pitchFamily="2" charset="-122"/>
              </a:rPr>
              <a:t>搜索</a:t>
            </a:r>
            <a:r>
              <a:rPr lang="zh-CN" altLang="en-US" sz="2400" b="0" dirty="0">
                <a:solidFill>
                  <a:schemeClr val="tx2">
                    <a:lumMod val="95000"/>
                    <a:lumOff val="5000"/>
                  </a:schemeClr>
                </a:solidFill>
                <a:latin typeface="华文中宋" pitchFamily="2" charset="-122"/>
                <a:ea typeface="华文中宋" pitchFamily="2" charset="-122"/>
              </a:rPr>
              <a:t>按钮系统会搜索符合条件的保单信息</a:t>
            </a:r>
          </a:p>
        </p:txBody>
      </p:sp>
      <p:sp>
        <p:nvSpPr>
          <p:cNvPr id="9" name="TextBox 8"/>
          <p:cNvSpPr txBox="1"/>
          <p:nvPr/>
        </p:nvSpPr>
        <p:spPr>
          <a:xfrm>
            <a:off x="2214546" y="5072074"/>
            <a:ext cx="6624736" cy="1200329"/>
          </a:xfrm>
          <a:prstGeom prst="rect">
            <a:avLst/>
          </a:prstGeom>
          <a:effectLst>
            <a:outerShdw blurRad="50800" dist="38100" dir="5400000" algn="t" rotWithShape="0">
              <a:prstClr val="black">
                <a:alpha val="40000"/>
              </a:prstClr>
            </a:outerShdw>
          </a:effectLst>
        </p:spPr>
        <p:style>
          <a:lnRef idx="1">
            <a:schemeClr val="accent4"/>
          </a:lnRef>
          <a:fillRef idx="2">
            <a:schemeClr val="accent4"/>
          </a:fillRef>
          <a:effectRef idx="1">
            <a:schemeClr val="accent4"/>
          </a:effectRef>
          <a:fontRef idx="minor">
            <a:schemeClr val="dk1"/>
          </a:fontRef>
        </p:style>
        <p:txBody>
          <a:bodyPr wrap="square" rtlCol="0">
            <a:spAutoFit/>
          </a:bodyPr>
          <a:lstStyle/>
          <a:p>
            <a:r>
              <a:rPr lang="zh-CN" altLang="en-US" sz="2400" b="0" dirty="0">
                <a:solidFill>
                  <a:schemeClr val="tx2">
                    <a:lumMod val="95000"/>
                    <a:lumOff val="5000"/>
                  </a:schemeClr>
                </a:solidFill>
                <a:latin typeface="华文中宋" pitchFamily="2" charset="-122"/>
                <a:ea typeface="华文中宋" pitchFamily="2" charset="-122"/>
              </a:rPr>
              <a:t>说明：</a:t>
            </a:r>
            <a:r>
              <a:rPr lang="zh-CN" altLang="en-US" sz="2400" b="0" dirty="0">
                <a:solidFill>
                  <a:schemeClr val="accent4">
                    <a:lumMod val="60000"/>
                    <a:lumOff val="40000"/>
                  </a:schemeClr>
                </a:solidFill>
                <a:latin typeface="华文中宋" pitchFamily="2" charset="-122"/>
                <a:ea typeface="华文中宋" pitchFamily="2" charset="-122"/>
              </a:rPr>
              <a:t>会员编码</a:t>
            </a:r>
            <a:r>
              <a:rPr lang="zh-CN" altLang="en-US" sz="2400" b="0" dirty="0">
                <a:solidFill>
                  <a:schemeClr val="tx2">
                    <a:lumMod val="95000"/>
                    <a:lumOff val="5000"/>
                  </a:schemeClr>
                </a:solidFill>
                <a:latin typeface="华文中宋" pitchFamily="2" charset="-122"/>
                <a:ea typeface="华文中宋" pitchFamily="2" charset="-122"/>
              </a:rPr>
              <a:t>和</a:t>
            </a:r>
            <a:r>
              <a:rPr lang="zh-CN" altLang="en-US" sz="2400" b="0" dirty="0">
                <a:solidFill>
                  <a:schemeClr val="accent4">
                    <a:lumMod val="60000"/>
                    <a:lumOff val="40000"/>
                  </a:schemeClr>
                </a:solidFill>
                <a:latin typeface="华文中宋" pitchFamily="2" charset="-122"/>
                <a:ea typeface="华文中宋" pitchFamily="2" charset="-122"/>
              </a:rPr>
              <a:t>证件号</a:t>
            </a:r>
            <a:r>
              <a:rPr lang="zh-CN" altLang="en-US" sz="2400" b="0" dirty="0">
                <a:solidFill>
                  <a:schemeClr val="tx2">
                    <a:lumMod val="95000"/>
                    <a:lumOff val="5000"/>
                  </a:schemeClr>
                </a:solidFill>
                <a:latin typeface="华文中宋" pitchFamily="2" charset="-122"/>
                <a:ea typeface="华文中宋" pitchFamily="2" charset="-122"/>
              </a:rPr>
              <a:t>必须任选一项输入，如果不输入</a:t>
            </a:r>
            <a:r>
              <a:rPr lang="zh-CN" altLang="en-US" sz="2400" b="0" dirty="0">
                <a:solidFill>
                  <a:schemeClr val="accent4">
                    <a:lumMod val="60000"/>
                    <a:lumOff val="40000"/>
                  </a:schemeClr>
                </a:solidFill>
                <a:latin typeface="华文中宋" pitchFamily="2" charset="-122"/>
                <a:ea typeface="华文中宋" pitchFamily="2" charset="-122"/>
              </a:rPr>
              <a:t>产品名称</a:t>
            </a:r>
            <a:r>
              <a:rPr lang="zh-CN" altLang="en-US" sz="2400" b="0" dirty="0">
                <a:solidFill>
                  <a:schemeClr val="tx2">
                    <a:lumMod val="95000"/>
                    <a:lumOff val="5000"/>
                  </a:schemeClr>
                </a:solidFill>
                <a:latin typeface="华文中宋" pitchFamily="2" charset="-122"/>
                <a:ea typeface="华文中宋" pitchFamily="2" charset="-122"/>
              </a:rPr>
              <a:t>和投保单</a:t>
            </a:r>
            <a:r>
              <a:rPr lang="zh-CN" altLang="en-US" sz="2400" b="0" dirty="0">
                <a:solidFill>
                  <a:schemeClr val="accent4">
                    <a:lumMod val="60000"/>
                    <a:lumOff val="40000"/>
                  </a:schemeClr>
                </a:solidFill>
                <a:latin typeface="华文中宋" pitchFamily="2" charset="-122"/>
                <a:ea typeface="华文中宋" pitchFamily="2" charset="-122"/>
              </a:rPr>
              <a:t>正式生效时间</a:t>
            </a:r>
            <a:r>
              <a:rPr lang="zh-CN" altLang="en-US" sz="2400" b="0" dirty="0">
                <a:solidFill>
                  <a:schemeClr val="tx2">
                    <a:lumMod val="95000"/>
                    <a:lumOff val="5000"/>
                  </a:schemeClr>
                </a:solidFill>
                <a:latin typeface="华文中宋" pitchFamily="2" charset="-122"/>
                <a:ea typeface="华文中宋" pitchFamily="2" charset="-122"/>
              </a:rPr>
              <a:t>系统将会列出该会员的全部投保单。</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ssolve">
                                      <p:cBhvr>
                                        <p:cTn id="7" dur="500"/>
                                        <p:tgtEl>
                                          <p:spTgt spid="8"/>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linds(horizontal)">
                                      <p:cBhvr>
                                        <p:cTn id="10" dur="5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blinds(horizontal)">
                                      <p:cBhvr>
                                        <p:cTn id="15" dur="500"/>
                                        <p:tgtEl>
                                          <p:spTgt spid="6"/>
                                        </p:tgtEl>
                                      </p:cBhvr>
                                    </p:animEffect>
                                  </p:childTnLst>
                                </p:cTn>
                              </p:par>
                            </p:childTnLst>
                          </p:cTn>
                        </p:par>
                        <p:par>
                          <p:cTn id="16" fill="hold">
                            <p:stCondLst>
                              <p:cond delay="500"/>
                            </p:stCondLst>
                            <p:childTnLst>
                              <p:par>
                                <p:cTn id="17" presetID="3" presetClass="entr" presetSubtype="10"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blinds(horizontal)">
                                      <p:cBhvr>
                                        <p:cTn id="1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7" grpId="0" animBg="1"/>
      <p:bldP spid="6" grpId="0" animBg="1"/>
      <p:bldP spid="9" grpId="0" animBg="1"/>
    </p:bld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a:stretch>
            <a:fillRect/>
          </a:stretch>
        </p:blipFill>
        <p:spPr>
          <a:xfrm>
            <a:off x="-11548" y="810587"/>
            <a:ext cx="9155548" cy="4751376"/>
          </a:xfrm>
          <a:prstGeom prst="rect">
            <a:avLst/>
          </a:prstGeom>
        </p:spPr>
      </p:pic>
      <p:sp>
        <p:nvSpPr>
          <p:cNvPr id="98306" name="标题 1"/>
          <p:cNvSpPr>
            <a:spLocks noGrp="1"/>
          </p:cNvSpPr>
          <p:nvPr>
            <p:ph type="title"/>
          </p:nvPr>
        </p:nvSpPr>
        <p:spPr/>
        <p:txBody>
          <a:bodyPr/>
          <a:lstStyle/>
          <a:p>
            <a:r>
              <a:rPr lang="en-US" altLang="zh-CN" dirty="0">
                <a:latin typeface="宋体" pitchFamily="2" charset="-122"/>
                <a:ea typeface="宋体" pitchFamily="2" charset="-122"/>
              </a:rPr>
              <a:t>8.</a:t>
            </a:r>
            <a:r>
              <a:rPr lang="zh-CN" altLang="en-US" dirty="0">
                <a:latin typeface="宋体" pitchFamily="2" charset="-122"/>
                <a:ea typeface="宋体" pitchFamily="2" charset="-122"/>
              </a:rPr>
              <a:t>女工重疾意外理赔</a:t>
            </a:r>
            <a:r>
              <a:rPr lang="en-US" altLang="zh-CN" dirty="0">
                <a:latin typeface="宋体" pitchFamily="2" charset="-122"/>
                <a:ea typeface="宋体" pitchFamily="2" charset="-122"/>
              </a:rPr>
              <a:t>——</a:t>
            </a:r>
            <a:r>
              <a:rPr lang="zh-CN" altLang="en-US" dirty="0">
                <a:latin typeface="宋体" pitchFamily="2" charset="-122"/>
                <a:ea typeface="宋体" pitchFamily="2" charset="-122"/>
              </a:rPr>
              <a:t>添加理赔单</a:t>
            </a:r>
            <a:endParaRPr lang="zh-CN" altLang="en-US" dirty="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a:t>www.bjzghzbx.com                                                                                                                                                                      </a:t>
            </a:r>
            <a:fld id="{417C5084-F541-4817-8437-1FD3B24815EB}" type="slidenum">
              <a:rPr lang="zh-CN" altLang="en-US" smtClean="0"/>
              <a:pPr>
                <a:defRPr/>
              </a:pPr>
              <a:t>135</a:t>
            </a:fld>
            <a:endParaRPr lang="en-US" altLang="zh-CN" dirty="0"/>
          </a:p>
        </p:txBody>
      </p:sp>
      <p:sp>
        <p:nvSpPr>
          <p:cNvPr id="6" name="矩形标注 5"/>
          <p:cNvSpPr>
            <a:spLocks noChangeArrowheads="1"/>
          </p:cNvSpPr>
          <p:nvPr/>
        </p:nvSpPr>
        <p:spPr bwMode="auto">
          <a:xfrm>
            <a:off x="730954" y="4255481"/>
            <a:ext cx="5000625" cy="1285884"/>
          </a:xfrm>
          <a:prstGeom prst="wedgeRectCallout">
            <a:avLst>
              <a:gd name="adj1" fmla="val -45404"/>
              <a:gd name="adj2" fmla="val -93428"/>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pPr algn="just"/>
            <a:r>
              <a:rPr lang="en-US" altLang="zh-CN" sz="2400" b="0" dirty="0">
                <a:solidFill>
                  <a:schemeClr val="tx2">
                    <a:lumMod val="95000"/>
                    <a:lumOff val="5000"/>
                  </a:schemeClr>
                </a:solidFill>
                <a:latin typeface="华文中宋" pitchFamily="2" charset="-122"/>
                <a:ea typeface="华文中宋" pitchFamily="2" charset="-122"/>
              </a:rPr>
              <a:t>2.</a:t>
            </a:r>
            <a:r>
              <a:rPr lang="zh-CN" altLang="en-US" sz="2400" b="0" dirty="0">
                <a:solidFill>
                  <a:schemeClr val="tx2">
                    <a:lumMod val="95000"/>
                    <a:lumOff val="5000"/>
                  </a:schemeClr>
                </a:solidFill>
                <a:latin typeface="华文中宋" pitchFamily="2" charset="-122"/>
                <a:ea typeface="华文中宋" pitchFamily="2" charset="-122"/>
              </a:rPr>
              <a:t>点击查询出的保单信息中</a:t>
            </a:r>
            <a:r>
              <a:rPr lang="zh-CN" altLang="en-US" sz="2400" b="0" dirty="0">
                <a:solidFill>
                  <a:schemeClr val="accent4">
                    <a:lumMod val="60000"/>
                    <a:lumOff val="40000"/>
                  </a:schemeClr>
                </a:solidFill>
                <a:latin typeface="华文中宋" pitchFamily="2" charset="-122"/>
                <a:ea typeface="华文中宋" pitchFamily="2" charset="-122"/>
              </a:rPr>
              <a:t>会员编码</a:t>
            </a:r>
            <a:r>
              <a:rPr lang="zh-CN" altLang="en-US" sz="2400" b="0" dirty="0">
                <a:solidFill>
                  <a:schemeClr val="tx2">
                    <a:lumMod val="95000"/>
                    <a:lumOff val="5000"/>
                  </a:schemeClr>
                </a:solidFill>
                <a:latin typeface="华文中宋" pitchFamily="2" charset="-122"/>
                <a:ea typeface="华文中宋" pitchFamily="2" charset="-122"/>
              </a:rPr>
              <a:t>，系统会弹出理赔信息申报填写界面</a:t>
            </a:r>
          </a:p>
        </p:txBody>
      </p:sp>
      <p:sp>
        <p:nvSpPr>
          <p:cNvPr id="7" name="矩形标注 6"/>
          <p:cNvSpPr>
            <a:spLocks noChangeArrowheads="1"/>
          </p:cNvSpPr>
          <p:nvPr/>
        </p:nvSpPr>
        <p:spPr bwMode="auto">
          <a:xfrm>
            <a:off x="2915816" y="810587"/>
            <a:ext cx="4824536" cy="1357401"/>
          </a:xfrm>
          <a:prstGeom prst="wedgeRectCallout">
            <a:avLst>
              <a:gd name="adj1" fmla="val -59709"/>
              <a:gd name="adj2" fmla="val 77401"/>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a:solidFill>
                  <a:schemeClr val="tx2">
                    <a:lumMod val="95000"/>
                    <a:lumOff val="5000"/>
                  </a:schemeClr>
                </a:solidFill>
                <a:latin typeface="华文中宋" pitchFamily="2" charset="-122"/>
                <a:ea typeface="华文中宋" pitchFamily="2" charset="-122"/>
              </a:rPr>
              <a:t>1.</a:t>
            </a:r>
            <a:r>
              <a:rPr lang="zh-CN" altLang="en-US" sz="2400" b="0" dirty="0">
                <a:solidFill>
                  <a:schemeClr val="tx2">
                    <a:lumMod val="95000"/>
                    <a:lumOff val="5000"/>
                  </a:schemeClr>
                </a:solidFill>
                <a:latin typeface="华文中宋" pitchFamily="2" charset="-122"/>
                <a:ea typeface="华文中宋" pitchFamily="2" charset="-122"/>
              </a:rPr>
              <a:t>有工会服务卡（京卡）的要补齐后两位卡号，没有的要填写其他银行卡号。（</a:t>
            </a:r>
            <a:r>
              <a:rPr lang="zh-CN" altLang="en-US" sz="2400" b="0" dirty="0">
                <a:solidFill>
                  <a:srgbClr val="FF0000"/>
                </a:solidFill>
                <a:latin typeface="华文中宋" pitchFamily="2" charset="-122"/>
                <a:ea typeface="华文中宋" pitchFamily="2" charset="-122"/>
              </a:rPr>
              <a:t>银行卡号为必填项</a:t>
            </a:r>
            <a:r>
              <a:rPr lang="zh-CN" altLang="en-US" sz="2400" b="0" dirty="0">
                <a:solidFill>
                  <a:schemeClr val="tx2">
                    <a:lumMod val="95000"/>
                    <a:lumOff val="5000"/>
                  </a:schemeClr>
                </a:solidFill>
                <a:latin typeface="华文中宋" pitchFamily="2" charset="-122"/>
                <a:ea typeface="华文中宋" pitchFamily="2" charset="-122"/>
              </a:rPr>
              <a:t>）</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blinds(horizontal)">
                                      <p:cBhvr>
                                        <p:cTn id="1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p:cNvPicPr>
            <a:picLocks noChangeAspect="1"/>
          </p:cNvPicPr>
          <p:nvPr/>
        </p:nvPicPr>
        <p:blipFill>
          <a:blip r:embed="rId2"/>
          <a:stretch>
            <a:fillRect/>
          </a:stretch>
        </p:blipFill>
        <p:spPr>
          <a:xfrm>
            <a:off x="-11548" y="810587"/>
            <a:ext cx="9155548" cy="4751376"/>
          </a:xfrm>
          <a:prstGeom prst="rect">
            <a:avLst/>
          </a:prstGeom>
        </p:spPr>
      </p:pic>
      <p:pic>
        <p:nvPicPr>
          <p:cNvPr id="1026" name="Picture 2"/>
          <p:cNvPicPr>
            <a:picLocks noChangeAspect="1" noChangeArrowheads="1"/>
          </p:cNvPicPr>
          <p:nvPr/>
        </p:nvPicPr>
        <p:blipFill>
          <a:blip r:embed="rId3"/>
          <a:srcRect/>
          <a:stretch>
            <a:fillRect/>
          </a:stretch>
        </p:blipFill>
        <p:spPr bwMode="auto">
          <a:xfrm>
            <a:off x="928661" y="1071546"/>
            <a:ext cx="7230683" cy="5214974"/>
          </a:xfrm>
          <a:prstGeom prst="rect">
            <a:avLst/>
          </a:prstGeom>
          <a:noFill/>
          <a:ln w="9525">
            <a:noFill/>
            <a:miter lim="800000"/>
            <a:headEnd/>
            <a:tailEnd/>
          </a:ln>
          <a:effectLst/>
        </p:spPr>
      </p:pic>
      <p:sp>
        <p:nvSpPr>
          <p:cNvPr id="99330" name="标题 1"/>
          <p:cNvSpPr>
            <a:spLocks noGrp="1"/>
          </p:cNvSpPr>
          <p:nvPr>
            <p:ph type="title"/>
          </p:nvPr>
        </p:nvSpPr>
        <p:spPr/>
        <p:txBody>
          <a:bodyPr/>
          <a:lstStyle/>
          <a:p>
            <a:r>
              <a:rPr lang="en-US" altLang="zh-CN" dirty="0">
                <a:latin typeface="宋体" pitchFamily="2" charset="-122"/>
                <a:ea typeface="宋体" pitchFamily="2" charset="-122"/>
              </a:rPr>
              <a:t>8.</a:t>
            </a:r>
            <a:r>
              <a:rPr lang="zh-CN" altLang="en-US" dirty="0">
                <a:latin typeface="宋体" pitchFamily="2" charset="-122"/>
                <a:ea typeface="宋体" pitchFamily="2" charset="-122"/>
              </a:rPr>
              <a:t>女工重疾意外理赔</a:t>
            </a:r>
            <a:r>
              <a:rPr lang="en-US" altLang="zh-CN" dirty="0">
                <a:latin typeface="宋体" pitchFamily="2" charset="-122"/>
                <a:ea typeface="宋体" pitchFamily="2" charset="-122"/>
              </a:rPr>
              <a:t>——</a:t>
            </a:r>
            <a:r>
              <a:rPr lang="zh-CN" altLang="en-US" dirty="0">
                <a:latin typeface="宋体" pitchFamily="2" charset="-122"/>
                <a:ea typeface="宋体" pitchFamily="2" charset="-122"/>
              </a:rPr>
              <a:t>添加理赔单</a:t>
            </a:r>
            <a:endParaRPr lang="zh-CN" altLang="en-US" dirty="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a:t>www.bjzghzbx.com                                                                                                                                                                      </a:t>
            </a:r>
            <a:fld id="{1535832B-8E81-44EB-86C8-537E8C8AFFB0}" type="slidenum">
              <a:rPr lang="zh-CN" altLang="en-US" smtClean="0"/>
              <a:pPr>
                <a:defRPr/>
              </a:pPr>
              <a:t>136</a:t>
            </a:fld>
            <a:endParaRPr lang="en-US" altLang="zh-CN" dirty="0"/>
          </a:p>
        </p:txBody>
      </p:sp>
      <p:sp>
        <p:nvSpPr>
          <p:cNvPr id="7" name="矩形标注 6"/>
          <p:cNvSpPr>
            <a:spLocks noChangeArrowheads="1"/>
          </p:cNvSpPr>
          <p:nvPr/>
        </p:nvSpPr>
        <p:spPr bwMode="auto">
          <a:xfrm>
            <a:off x="3214678" y="5357826"/>
            <a:ext cx="5429288" cy="951507"/>
          </a:xfrm>
          <a:prstGeom prst="wedgeRectCallout">
            <a:avLst>
              <a:gd name="adj1" fmla="val -63916"/>
              <a:gd name="adj2" fmla="val -18289"/>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zh-CN" altLang="en-US" sz="2400" b="0" dirty="0">
                <a:solidFill>
                  <a:schemeClr val="tx2">
                    <a:lumMod val="95000"/>
                    <a:lumOff val="5000"/>
                  </a:schemeClr>
                </a:solidFill>
                <a:latin typeface="华文中宋" pitchFamily="2" charset="-122"/>
                <a:ea typeface="华文中宋" pitchFamily="2" charset="-122"/>
              </a:rPr>
              <a:t>点击</a:t>
            </a:r>
            <a:r>
              <a:rPr lang="zh-CN" altLang="en-US" sz="2400" b="0" dirty="0">
                <a:solidFill>
                  <a:schemeClr val="accent4">
                    <a:lumMod val="60000"/>
                    <a:lumOff val="40000"/>
                  </a:schemeClr>
                </a:solidFill>
                <a:latin typeface="华文中宋" pitchFamily="2" charset="-122"/>
                <a:ea typeface="华文中宋" pitchFamily="2" charset="-122"/>
              </a:rPr>
              <a:t>理赔历史</a:t>
            </a:r>
            <a:r>
              <a:rPr lang="zh-CN" altLang="en-US" sz="2400" b="0" dirty="0">
                <a:solidFill>
                  <a:schemeClr val="tx2">
                    <a:lumMod val="95000"/>
                    <a:lumOff val="5000"/>
                  </a:schemeClr>
                </a:solidFill>
                <a:latin typeface="华文中宋" pitchFamily="2" charset="-122"/>
                <a:ea typeface="华文中宋" pitchFamily="2" charset="-122"/>
              </a:rPr>
              <a:t>或</a:t>
            </a:r>
            <a:r>
              <a:rPr lang="zh-CN" altLang="en-US" sz="2400" b="0" dirty="0">
                <a:solidFill>
                  <a:schemeClr val="accent4">
                    <a:lumMod val="60000"/>
                    <a:lumOff val="40000"/>
                  </a:schemeClr>
                </a:solidFill>
                <a:latin typeface="华文中宋" pitchFamily="2" charset="-122"/>
                <a:ea typeface="华文中宋" pitchFamily="2" charset="-122"/>
              </a:rPr>
              <a:t>投保历史</a:t>
            </a:r>
            <a:r>
              <a:rPr lang="zh-CN" altLang="en-US" sz="2400" b="0" dirty="0">
                <a:solidFill>
                  <a:schemeClr val="tx2">
                    <a:lumMod val="95000"/>
                    <a:lumOff val="5000"/>
                  </a:schemeClr>
                </a:solidFill>
                <a:latin typeface="华文中宋" pitchFamily="2" charset="-122"/>
                <a:ea typeface="华文中宋" pitchFamily="2" charset="-122"/>
              </a:rPr>
              <a:t>按钮，可查看该人员理赔或投保历史记录</a:t>
            </a:r>
          </a:p>
        </p:txBody>
      </p:sp>
      <p:sp>
        <p:nvSpPr>
          <p:cNvPr id="8" name="矩形标注 7"/>
          <p:cNvSpPr>
            <a:spLocks noChangeArrowheads="1"/>
          </p:cNvSpPr>
          <p:nvPr/>
        </p:nvSpPr>
        <p:spPr bwMode="auto">
          <a:xfrm>
            <a:off x="2357422" y="1071546"/>
            <a:ext cx="3643313" cy="864096"/>
          </a:xfrm>
          <a:prstGeom prst="wedgeRectCallout">
            <a:avLst>
              <a:gd name="adj1" fmla="val 65983"/>
              <a:gd name="adj2" fmla="val 22638"/>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a:solidFill>
                  <a:schemeClr val="tx2">
                    <a:lumMod val="95000"/>
                    <a:lumOff val="5000"/>
                  </a:schemeClr>
                </a:solidFill>
                <a:latin typeface="华文中宋" pitchFamily="2" charset="-122"/>
                <a:ea typeface="华文中宋" pitchFamily="2" charset="-122"/>
              </a:rPr>
              <a:t>2.</a:t>
            </a:r>
            <a:r>
              <a:rPr lang="zh-CN" altLang="en-US" sz="2400" b="0" dirty="0">
                <a:solidFill>
                  <a:schemeClr val="tx2">
                    <a:lumMod val="95000"/>
                    <a:lumOff val="5000"/>
                  </a:schemeClr>
                </a:solidFill>
                <a:latin typeface="华文中宋" pitchFamily="2" charset="-122"/>
                <a:ea typeface="华文中宋" pitchFamily="2" charset="-122"/>
              </a:rPr>
              <a:t>确认无误后点击</a:t>
            </a:r>
            <a:r>
              <a:rPr lang="zh-CN" altLang="en-US" sz="2400" b="0" dirty="0">
                <a:solidFill>
                  <a:schemeClr val="accent4">
                    <a:lumMod val="60000"/>
                    <a:lumOff val="40000"/>
                  </a:schemeClr>
                </a:solidFill>
                <a:latin typeface="华文中宋" pitchFamily="2" charset="-122"/>
                <a:ea typeface="华文中宋" pitchFamily="2" charset="-122"/>
              </a:rPr>
              <a:t>保存</a:t>
            </a:r>
            <a:r>
              <a:rPr lang="zh-CN" altLang="en-US" sz="2400" b="0" dirty="0">
                <a:solidFill>
                  <a:schemeClr val="tx2">
                    <a:lumMod val="95000"/>
                    <a:lumOff val="5000"/>
                  </a:schemeClr>
                </a:solidFill>
                <a:latin typeface="华文中宋" pitchFamily="2" charset="-122"/>
                <a:ea typeface="华文中宋" pitchFamily="2" charset="-122"/>
              </a:rPr>
              <a:t>按钮</a:t>
            </a:r>
          </a:p>
        </p:txBody>
      </p:sp>
      <p:sp>
        <p:nvSpPr>
          <p:cNvPr id="12" name="矩形 11"/>
          <p:cNvSpPr/>
          <p:nvPr/>
        </p:nvSpPr>
        <p:spPr bwMode="auto">
          <a:xfrm>
            <a:off x="1714480" y="4143380"/>
            <a:ext cx="2000264" cy="285752"/>
          </a:xfrm>
          <a:prstGeom prst="rect">
            <a:avLst/>
          </a:prstGeom>
          <a:noFill/>
          <a:ln w="28575" cap="flat" cmpd="sng" algn="ctr">
            <a:solidFill>
              <a:srgbClr val="FF0000"/>
            </a:solidFill>
            <a:prstDash val="solid"/>
            <a:round/>
            <a:headEnd type="none" w="med" len="med"/>
            <a:tailEnd type="none" w="med" len="med"/>
          </a:ln>
          <a:effectLst>
            <a:outerShdw blurRad="50800" dist="38100" dir="5400000" algn="t" rotWithShape="0">
              <a:prstClr val="black">
                <a:alpha val="40000"/>
              </a:prstClr>
            </a:outerShdw>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1" i="0" u="none" strike="noStrike" cap="none" normalizeH="0" baseline="0">
              <a:ln>
                <a:noFill/>
              </a:ln>
              <a:solidFill>
                <a:schemeClr val="hlink"/>
              </a:solidFill>
              <a:effectLst/>
              <a:latin typeface="Arial" charset="0"/>
            </a:endParaRPr>
          </a:p>
        </p:txBody>
      </p:sp>
      <p:sp>
        <p:nvSpPr>
          <p:cNvPr id="13" name="矩形标注 12"/>
          <p:cNvSpPr>
            <a:spLocks noChangeArrowheads="1"/>
          </p:cNvSpPr>
          <p:nvPr/>
        </p:nvSpPr>
        <p:spPr bwMode="auto">
          <a:xfrm>
            <a:off x="357158" y="2780928"/>
            <a:ext cx="3240854" cy="1005262"/>
          </a:xfrm>
          <a:prstGeom prst="wedgeRectCallout">
            <a:avLst>
              <a:gd name="adj1" fmla="val 39849"/>
              <a:gd name="adj2" fmla="val 90499"/>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zh-CN" altLang="en-US" sz="2400" b="0" dirty="0">
                <a:solidFill>
                  <a:schemeClr val="accent4">
                    <a:lumMod val="60000"/>
                    <a:lumOff val="40000"/>
                  </a:schemeClr>
                </a:solidFill>
                <a:latin typeface="华文中宋" pitchFamily="2" charset="-122"/>
                <a:ea typeface="华文中宋" pitchFamily="2" charset="-122"/>
              </a:rPr>
              <a:t>移动电话</a:t>
            </a:r>
            <a:r>
              <a:rPr lang="zh-CN" altLang="en-US" sz="2400" b="0" dirty="0">
                <a:solidFill>
                  <a:schemeClr val="tx2">
                    <a:lumMod val="95000"/>
                    <a:lumOff val="5000"/>
                  </a:schemeClr>
                </a:solidFill>
                <a:latin typeface="华文中宋" pitchFamily="2" charset="-122"/>
                <a:ea typeface="华文中宋" pitchFamily="2" charset="-122"/>
              </a:rPr>
              <a:t>必须填写，否则无法保存。</a:t>
            </a:r>
          </a:p>
        </p:txBody>
      </p:sp>
      <p:sp>
        <p:nvSpPr>
          <p:cNvPr id="14" name="L 形 13"/>
          <p:cNvSpPr/>
          <p:nvPr/>
        </p:nvSpPr>
        <p:spPr bwMode="auto">
          <a:xfrm rot="10800000" flipV="1">
            <a:off x="1714480" y="4429132"/>
            <a:ext cx="5929354" cy="714380"/>
          </a:xfrm>
          <a:prstGeom prst="corner">
            <a:avLst>
              <a:gd name="adj1" fmla="val 79701"/>
              <a:gd name="adj2" fmla="val 369173"/>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1" i="0" u="none" strike="noStrike" cap="none" normalizeH="0" baseline="0">
              <a:ln>
                <a:noFill/>
              </a:ln>
              <a:solidFill>
                <a:schemeClr val="hlink"/>
              </a:solidFill>
              <a:effectLst/>
              <a:latin typeface="Arial" charset="0"/>
            </a:endParaRPr>
          </a:p>
        </p:txBody>
      </p:sp>
      <p:sp>
        <p:nvSpPr>
          <p:cNvPr id="6" name="矩形标注 5"/>
          <p:cNvSpPr>
            <a:spLocks noChangeArrowheads="1"/>
          </p:cNvSpPr>
          <p:nvPr/>
        </p:nvSpPr>
        <p:spPr bwMode="auto">
          <a:xfrm>
            <a:off x="5286380" y="3000372"/>
            <a:ext cx="3643312" cy="1214446"/>
          </a:xfrm>
          <a:prstGeom prst="wedgeRectCallout">
            <a:avLst>
              <a:gd name="adj1" fmla="val -36325"/>
              <a:gd name="adj2" fmla="val 79710"/>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a:solidFill>
                  <a:schemeClr val="tx2">
                    <a:lumMod val="95000"/>
                    <a:lumOff val="5000"/>
                  </a:schemeClr>
                </a:solidFill>
                <a:latin typeface="华文中宋" pitchFamily="2" charset="-122"/>
                <a:ea typeface="华文中宋" pitchFamily="2" charset="-122"/>
              </a:rPr>
              <a:t>1.</a:t>
            </a:r>
            <a:r>
              <a:rPr lang="zh-CN" altLang="en-US" sz="2400" b="0" dirty="0">
                <a:solidFill>
                  <a:schemeClr val="tx2">
                    <a:lumMod val="95000"/>
                    <a:lumOff val="5000"/>
                  </a:schemeClr>
                </a:solidFill>
                <a:latin typeface="华文中宋" pitchFamily="2" charset="-122"/>
                <a:ea typeface="华文中宋" pitchFamily="2" charset="-122"/>
              </a:rPr>
              <a:t>理赔申请中需要填写</a:t>
            </a:r>
            <a:r>
              <a:rPr lang="zh-CN" altLang="en-US" sz="2400" b="0" dirty="0">
                <a:solidFill>
                  <a:schemeClr val="accent4">
                    <a:lumMod val="60000"/>
                    <a:lumOff val="40000"/>
                  </a:schemeClr>
                </a:solidFill>
                <a:latin typeface="华文中宋" pitchFamily="2" charset="-122"/>
                <a:ea typeface="华文中宋" pitchFamily="2" charset="-122"/>
              </a:rPr>
              <a:t>出险日期、病情类别</a:t>
            </a:r>
            <a:r>
              <a:rPr lang="zh-CN" altLang="en-US" sz="2400" b="0" dirty="0">
                <a:solidFill>
                  <a:schemeClr val="tx2">
                    <a:lumMod val="95000"/>
                    <a:lumOff val="5000"/>
                  </a:schemeClr>
                </a:solidFill>
                <a:latin typeface="华文中宋" pitchFamily="2" charset="-122"/>
                <a:ea typeface="华文中宋" pitchFamily="2" charset="-122"/>
              </a:rPr>
              <a:t>与</a:t>
            </a:r>
            <a:r>
              <a:rPr lang="zh-CN" altLang="en-US" sz="2400" b="0" dirty="0">
                <a:solidFill>
                  <a:schemeClr val="accent4">
                    <a:lumMod val="60000"/>
                    <a:lumOff val="40000"/>
                  </a:schemeClr>
                </a:solidFill>
                <a:latin typeface="华文中宋" pitchFamily="2" charset="-122"/>
                <a:ea typeface="华文中宋" pitchFamily="2" charset="-122"/>
              </a:rPr>
              <a:t>就诊医院信息</a:t>
            </a:r>
            <a:r>
              <a:rPr lang="zh-CN" altLang="en-US" sz="2400" b="0" dirty="0">
                <a:solidFill>
                  <a:schemeClr val="tx2">
                    <a:lumMod val="95000"/>
                    <a:lumOff val="5000"/>
                  </a:schemeClr>
                </a:solidFill>
                <a:latin typeface="华文中宋" pitchFamily="2" charset="-122"/>
                <a:ea typeface="华文中宋" pitchFamily="2" charset="-122"/>
              </a:rPr>
              <a:t>等。</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par>
                                <p:cTn id="8" presetID="9" presetClass="entr" presetSubtype="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dissolve">
                                      <p:cBhvr>
                                        <p:cTn id="10" dur="500"/>
                                        <p:tgtEl>
                                          <p:spTgt spid="14"/>
                                        </p:tgtEl>
                                      </p:cBhvr>
                                    </p:animEffec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1" nodeType="clickEffect">
                                  <p:stCondLst>
                                    <p:cond delay="0"/>
                                  </p:stCondLst>
                                  <p:childTnLst>
                                    <p:set>
                                      <p:cBhvr>
                                        <p:cTn id="14" dur="1" fill="hold">
                                          <p:stCondLst>
                                            <p:cond delay="0"/>
                                          </p:stCondLst>
                                        </p:cTn>
                                        <p:tgtEl>
                                          <p:spTgt spid="6"/>
                                        </p:tgtEl>
                                        <p:attrNameLst>
                                          <p:attrName>style.visibility</p:attrName>
                                        </p:attrNameLst>
                                      </p:cBhvr>
                                      <p:to>
                                        <p:strVal val="hidden"/>
                                      </p:to>
                                    </p:set>
                                  </p:childTnLst>
                                </p:cTn>
                              </p:par>
                            </p:childTnLst>
                          </p:cTn>
                        </p:par>
                        <p:par>
                          <p:cTn id="15" fill="hold">
                            <p:stCondLst>
                              <p:cond delay="0"/>
                            </p:stCondLst>
                            <p:childTnLst>
                              <p:par>
                                <p:cTn id="16" presetID="1" presetClass="exit" presetSubtype="0" fill="hold" grpId="1" nodeType="afterEffect">
                                  <p:stCondLst>
                                    <p:cond delay="0"/>
                                  </p:stCondLst>
                                  <p:childTnLst>
                                    <p:set>
                                      <p:cBhvr>
                                        <p:cTn id="17" dur="1" fill="hold">
                                          <p:stCondLst>
                                            <p:cond delay="0"/>
                                          </p:stCondLst>
                                        </p:cTn>
                                        <p:tgtEl>
                                          <p:spTgt spid="14"/>
                                        </p:tgtEl>
                                        <p:attrNameLst>
                                          <p:attrName>style.visibility</p:attrName>
                                        </p:attrNameLst>
                                      </p:cBhvr>
                                      <p:to>
                                        <p:strVal val="hidden"/>
                                      </p:to>
                                    </p:set>
                                  </p:childTnLst>
                                </p:cTn>
                              </p:par>
                            </p:childTnLst>
                          </p:cTn>
                        </p:par>
                        <p:par>
                          <p:cTn id="18" fill="hold">
                            <p:stCondLst>
                              <p:cond delay="0"/>
                            </p:stCondLst>
                            <p:childTnLst>
                              <p:par>
                                <p:cTn id="19" presetID="3" presetClass="entr" presetSubtype="10" fill="hold" grpId="0" nodeType="after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blinds(horizontal)">
                                      <p:cBhvr>
                                        <p:cTn id="21" dur="500"/>
                                        <p:tgtEl>
                                          <p:spTgt spid="13"/>
                                        </p:tgtEl>
                                      </p:cBhvr>
                                    </p:animEffect>
                                  </p:childTnLst>
                                </p:cTn>
                              </p:par>
                              <p:par>
                                <p:cTn id="22" presetID="9" presetClass="entr" presetSubtype="0" fill="hold" grpId="0" nodeType="with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dissolve">
                                      <p:cBhvr>
                                        <p:cTn id="24" dur="500"/>
                                        <p:tgtEl>
                                          <p:spTgt spid="12"/>
                                        </p:tgtEl>
                                      </p:cBhvr>
                                    </p:animEffect>
                                  </p:childTnLst>
                                </p:cTn>
                              </p:par>
                            </p:childTnLst>
                          </p:cTn>
                        </p:par>
                      </p:childTnLst>
                    </p:cTn>
                  </p:par>
                  <p:par>
                    <p:cTn id="25" fill="hold">
                      <p:stCondLst>
                        <p:cond delay="indefinite"/>
                      </p:stCondLst>
                      <p:childTnLst>
                        <p:par>
                          <p:cTn id="26" fill="hold">
                            <p:stCondLst>
                              <p:cond delay="0"/>
                            </p:stCondLst>
                            <p:childTnLst>
                              <p:par>
                                <p:cTn id="27" presetID="1" presetClass="exit" presetSubtype="0" fill="hold" grpId="1" nodeType="clickEffect">
                                  <p:stCondLst>
                                    <p:cond delay="0"/>
                                  </p:stCondLst>
                                  <p:childTnLst>
                                    <p:set>
                                      <p:cBhvr>
                                        <p:cTn id="28" dur="1" fill="hold">
                                          <p:stCondLst>
                                            <p:cond delay="0"/>
                                          </p:stCondLst>
                                        </p:cTn>
                                        <p:tgtEl>
                                          <p:spTgt spid="12"/>
                                        </p:tgtEl>
                                        <p:attrNameLst>
                                          <p:attrName>style.visibility</p:attrName>
                                        </p:attrNameLst>
                                      </p:cBhvr>
                                      <p:to>
                                        <p:strVal val="hidden"/>
                                      </p:to>
                                    </p:set>
                                  </p:childTnLst>
                                </p:cTn>
                              </p:par>
                            </p:childTnLst>
                          </p:cTn>
                        </p:par>
                        <p:par>
                          <p:cTn id="29" fill="hold">
                            <p:stCondLst>
                              <p:cond delay="0"/>
                            </p:stCondLst>
                            <p:childTnLst>
                              <p:par>
                                <p:cTn id="30" presetID="1" presetClass="exit" presetSubtype="0" fill="hold" grpId="1" nodeType="afterEffect">
                                  <p:stCondLst>
                                    <p:cond delay="0"/>
                                  </p:stCondLst>
                                  <p:childTnLst>
                                    <p:set>
                                      <p:cBhvr>
                                        <p:cTn id="31" dur="1" fill="hold">
                                          <p:stCondLst>
                                            <p:cond delay="0"/>
                                          </p:stCondLst>
                                        </p:cTn>
                                        <p:tgtEl>
                                          <p:spTgt spid="13"/>
                                        </p:tgtEl>
                                        <p:attrNameLst>
                                          <p:attrName>style.visibility</p:attrName>
                                        </p:attrNameLst>
                                      </p:cBhvr>
                                      <p:to>
                                        <p:strVal val="hidden"/>
                                      </p:to>
                                    </p:set>
                                  </p:childTnLst>
                                </p:cTn>
                              </p:par>
                            </p:childTnLst>
                          </p:cTn>
                        </p:par>
                        <p:par>
                          <p:cTn id="32" fill="hold">
                            <p:stCondLst>
                              <p:cond delay="0"/>
                            </p:stCondLst>
                            <p:childTnLst>
                              <p:par>
                                <p:cTn id="33" presetID="3" presetClass="entr" presetSubtype="10" fill="hold" grpId="0" nodeType="after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blinds(horizontal)">
                                      <p:cBhvr>
                                        <p:cTn id="35" dur="500"/>
                                        <p:tgtEl>
                                          <p:spTgt spid="7"/>
                                        </p:tgtEl>
                                      </p:cBhvr>
                                    </p:animEffect>
                                  </p:childTnLst>
                                </p:cTn>
                              </p:par>
                            </p:childTnLst>
                          </p:cTn>
                        </p:par>
                      </p:childTnLst>
                    </p:cTn>
                  </p:par>
                  <p:par>
                    <p:cTn id="36" fill="hold">
                      <p:stCondLst>
                        <p:cond delay="indefinite"/>
                      </p:stCondLst>
                      <p:childTnLst>
                        <p:par>
                          <p:cTn id="37" fill="hold">
                            <p:stCondLst>
                              <p:cond delay="0"/>
                            </p:stCondLst>
                            <p:childTnLst>
                              <p:par>
                                <p:cTn id="38" presetID="1" presetClass="exit" presetSubtype="0" fill="hold" grpId="1" nodeType="clickEffect">
                                  <p:stCondLst>
                                    <p:cond delay="0"/>
                                  </p:stCondLst>
                                  <p:childTnLst>
                                    <p:set>
                                      <p:cBhvr>
                                        <p:cTn id="39" dur="1" fill="hold">
                                          <p:stCondLst>
                                            <p:cond delay="0"/>
                                          </p:stCondLst>
                                        </p:cTn>
                                        <p:tgtEl>
                                          <p:spTgt spid="7"/>
                                        </p:tgtEl>
                                        <p:attrNameLst>
                                          <p:attrName>style.visibility</p:attrName>
                                        </p:attrNameLst>
                                      </p:cBhvr>
                                      <p:to>
                                        <p:strVal val="hidden"/>
                                      </p:to>
                                    </p:set>
                                  </p:childTnLst>
                                </p:cTn>
                              </p:par>
                            </p:childTnLst>
                          </p:cTn>
                        </p:par>
                        <p:par>
                          <p:cTn id="40" fill="hold">
                            <p:stCondLst>
                              <p:cond delay="0"/>
                            </p:stCondLst>
                            <p:childTnLst>
                              <p:par>
                                <p:cTn id="41" presetID="3" presetClass="entr" presetSubtype="10" fill="hold" grpId="0" nodeType="afterEffect">
                                  <p:stCondLst>
                                    <p:cond delay="0"/>
                                  </p:stCondLst>
                                  <p:childTnLst>
                                    <p:set>
                                      <p:cBhvr>
                                        <p:cTn id="42" dur="1" fill="hold">
                                          <p:stCondLst>
                                            <p:cond delay="0"/>
                                          </p:stCondLst>
                                        </p:cTn>
                                        <p:tgtEl>
                                          <p:spTgt spid="8"/>
                                        </p:tgtEl>
                                        <p:attrNameLst>
                                          <p:attrName>style.visibility</p:attrName>
                                        </p:attrNameLst>
                                      </p:cBhvr>
                                      <p:to>
                                        <p:strVal val="visible"/>
                                      </p:to>
                                    </p:set>
                                    <p:animEffect transition="in" filter="blinds(horizontal)">
                                      <p:cBhvr>
                                        <p:cTn id="4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12" grpId="0" animBg="1"/>
      <p:bldP spid="12" grpId="1" animBg="1"/>
      <p:bldP spid="13" grpId="0" animBg="1"/>
      <p:bldP spid="13" grpId="1" animBg="1"/>
      <p:bldP spid="14" grpId="0" animBg="1"/>
      <p:bldP spid="14" grpId="1" animBg="1"/>
      <p:bldP spid="6" grpId="0" animBg="1"/>
      <p:bldP spid="6" grpId="1" animBg="1"/>
    </p:bld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标题 1"/>
          <p:cNvSpPr>
            <a:spLocks noGrp="1"/>
          </p:cNvSpPr>
          <p:nvPr>
            <p:ph type="title"/>
          </p:nvPr>
        </p:nvSpPr>
        <p:spPr/>
        <p:txBody>
          <a:bodyPr/>
          <a:lstStyle/>
          <a:p>
            <a:r>
              <a:rPr lang="en-US" altLang="zh-CN" dirty="0">
                <a:latin typeface="宋体" pitchFamily="2" charset="-122"/>
                <a:ea typeface="宋体" pitchFamily="2" charset="-122"/>
              </a:rPr>
              <a:t>8.</a:t>
            </a:r>
            <a:r>
              <a:rPr lang="zh-CN" altLang="en-US" dirty="0">
                <a:latin typeface="宋体" pitchFamily="2" charset="-122"/>
                <a:ea typeface="宋体" pitchFamily="2" charset="-122"/>
              </a:rPr>
              <a:t>女工重疾意外理赔</a:t>
            </a:r>
            <a:endParaRPr lang="zh-CN" altLang="en-US" dirty="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a:t>www.bjzghzbx.com                                                                                                                                                                      </a:t>
            </a:r>
            <a:fld id="{D11D9731-C737-4675-8985-03715BBB4ECF}" type="slidenum">
              <a:rPr lang="zh-CN" altLang="en-US" smtClean="0"/>
              <a:pPr>
                <a:defRPr/>
              </a:pPr>
              <a:t>137</a:t>
            </a:fld>
            <a:endParaRPr lang="en-US" altLang="zh-CN" dirty="0"/>
          </a:p>
        </p:txBody>
      </p:sp>
      <p:sp>
        <p:nvSpPr>
          <p:cNvPr id="11" name="TextBox 10"/>
          <p:cNvSpPr txBox="1"/>
          <p:nvPr/>
        </p:nvSpPr>
        <p:spPr>
          <a:xfrm>
            <a:off x="1115616" y="2708920"/>
            <a:ext cx="6624736" cy="1200329"/>
          </a:xfrm>
          <a:prstGeom prst="rect">
            <a:avLst/>
          </a:prstGeom>
          <a:effectLst>
            <a:outerShdw blurRad="50800" dist="38100" dir="5400000" algn="t" rotWithShape="0">
              <a:prstClr val="black">
                <a:alpha val="40000"/>
              </a:prstClr>
            </a:outerShdw>
          </a:effectLst>
        </p:spPr>
        <p:style>
          <a:lnRef idx="1">
            <a:schemeClr val="accent4"/>
          </a:lnRef>
          <a:fillRef idx="2">
            <a:schemeClr val="accent4"/>
          </a:fillRef>
          <a:effectRef idx="1">
            <a:schemeClr val="accent4"/>
          </a:effectRef>
          <a:fontRef idx="minor">
            <a:schemeClr val="dk1"/>
          </a:fontRef>
        </p:style>
        <p:txBody>
          <a:bodyPr wrap="square" rtlCol="0">
            <a:spAutoFit/>
          </a:bodyPr>
          <a:lstStyle/>
          <a:p>
            <a:r>
              <a:rPr lang="zh-CN" altLang="en-US" sz="3600" dirty="0">
                <a:solidFill>
                  <a:schemeClr val="tx2">
                    <a:lumMod val="95000"/>
                    <a:lumOff val="5000"/>
                  </a:schemeClr>
                </a:solidFill>
              </a:rPr>
              <a:t>查询、修改、删除、打印、上报操作同住院理赔，不再重复讲解</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138.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l="-21000" r="-21000"/>
          </a:stretch>
        </a:blipFill>
        <a:effectLst/>
      </p:bgPr>
    </p:bg>
    <p:spTree>
      <p:nvGrpSpPr>
        <p:cNvPr id="1" name=""/>
        <p:cNvGrpSpPr/>
        <p:nvPr/>
      </p:nvGrpSpPr>
      <p:grpSpPr>
        <a:xfrm>
          <a:off x="0" y="0"/>
          <a:ext cx="0" cy="0"/>
          <a:chOff x="0" y="0"/>
          <a:chExt cx="0" cy="0"/>
        </a:xfrm>
      </p:grpSpPr>
      <p:sp>
        <p:nvSpPr>
          <p:cNvPr id="4" name="日期占位符 3"/>
          <p:cNvSpPr>
            <a:spLocks noGrp="1"/>
          </p:cNvSpPr>
          <p:nvPr>
            <p:ph type="dt" sz="quarter" idx="10"/>
          </p:nvPr>
        </p:nvSpPr>
        <p:spPr/>
        <p:txBody>
          <a:bodyPr/>
          <a:lstStyle/>
          <a:p>
            <a:pPr>
              <a:defRPr/>
            </a:pPr>
            <a:r>
              <a:rPr lang="en-US" altLang="zh-CN" dirty="0">
                <a:solidFill>
                  <a:srgbClr val="FFFFFF"/>
                </a:solidFill>
              </a:rPr>
              <a:t>www.bjzghzbx.com                                                                                                                                                                      </a:t>
            </a:r>
            <a:fld id="{EA7A5B16-BEF4-4199-8C1E-52627D066282}" type="slidenum">
              <a:rPr lang="zh-CN" altLang="en-US" smtClean="0">
                <a:solidFill>
                  <a:srgbClr val="FFFFFF"/>
                </a:solidFill>
              </a:rPr>
              <a:pPr>
                <a:defRPr/>
              </a:pPr>
              <a:t>138</a:t>
            </a:fld>
            <a:endParaRPr lang="en-US" altLang="zh-CN" dirty="0">
              <a:solidFill>
                <a:srgbClr val="FFFFFF"/>
              </a:solidFill>
            </a:endParaRPr>
          </a:p>
        </p:txBody>
      </p:sp>
      <p:grpSp>
        <p:nvGrpSpPr>
          <p:cNvPr id="2" name="Group 8"/>
          <p:cNvGrpSpPr>
            <a:grpSpLocks/>
          </p:cNvGrpSpPr>
          <p:nvPr/>
        </p:nvGrpSpPr>
        <p:grpSpPr bwMode="auto">
          <a:xfrm>
            <a:off x="2786460" y="2928934"/>
            <a:ext cx="4000119" cy="1000126"/>
            <a:chOff x="1015" y="1851"/>
            <a:chExt cx="3257" cy="378"/>
          </a:xfrm>
          <a:effectLst>
            <a:outerShdw blurRad="50800" dist="38100" dir="2700000" algn="tl" rotWithShape="0">
              <a:prstClr val="black">
                <a:alpha val="40000"/>
              </a:prstClr>
            </a:outerShdw>
          </a:effectLst>
        </p:grpSpPr>
        <p:sp>
          <p:nvSpPr>
            <p:cNvPr id="9" name="AutoShape 9"/>
            <p:cNvSpPr>
              <a:spLocks noChangeArrowheads="1"/>
            </p:cNvSpPr>
            <p:nvPr/>
          </p:nvSpPr>
          <p:spPr bwMode="gray">
            <a:xfrm>
              <a:off x="1422" y="1905"/>
              <a:ext cx="2736" cy="288"/>
            </a:xfrm>
            <a:prstGeom prst="roundRect">
              <a:avLst>
                <a:gd name="adj" fmla="val 16667"/>
              </a:avLst>
            </a:prstGeom>
            <a:gradFill rotWithShape="1">
              <a:gsLst>
                <a:gs pos="0">
                  <a:srgbClr val="0F6FC6"/>
                </a:gs>
                <a:gs pos="50000">
                  <a:srgbClr val="0F6FC6">
                    <a:gamma/>
                    <a:tint val="21176"/>
                    <a:invGamma/>
                  </a:srgbClr>
                </a:gs>
                <a:gs pos="100000">
                  <a:srgbClr val="0F6FC6"/>
                </a:gs>
              </a:gsLst>
              <a:lin ang="5400000" scaled="1"/>
            </a:gradFill>
            <a:ln w="12700" algn="ctr">
              <a:solidFill>
                <a:sysClr val="window" lastClr="FFFFFF"/>
              </a:solidFill>
              <a:round/>
              <a:headEnd/>
              <a:tailEnd/>
            </a:ln>
            <a:effectLst/>
          </p:spPr>
          <p:txBody>
            <a:bodyPr wrap="none" anchor="ctr"/>
            <a:lstStyle/>
            <a:p>
              <a:pPr eaLnBrk="1" fontAlgn="auto" hangingPunct="1">
                <a:spcBef>
                  <a:spcPts val="0"/>
                </a:spcBef>
                <a:spcAft>
                  <a:spcPts val="0"/>
                </a:spcAft>
                <a:defRPr/>
              </a:pPr>
              <a:endParaRPr lang="zh-CN" altLang="en-US" b="0" kern="0">
                <a:solidFill>
                  <a:sysClr val="windowText" lastClr="000000"/>
                </a:solidFill>
                <a:latin typeface="Constantia"/>
                <a:ea typeface="宋体"/>
              </a:endParaRPr>
            </a:p>
          </p:txBody>
        </p:sp>
        <p:sp>
          <p:nvSpPr>
            <p:cNvPr id="10" name="AutoShape 10"/>
            <p:cNvSpPr>
              <a:spLocks noChangeArrowheads="1"/>
            </p:cNvSpPr>
            <p:nvPr/>
          </p:nvSpPr>
          <p:spPr bwMode="gray">
            <a:xfrm>
              <a:off x="1015" y="1851"/>
              <a:ext cx="814" cy="378"/>
            </a:xfrm>
            <a:prstGeom prst="diamond">
              <a:avLst/>
            </a:prstGeom>
            <a:solidFill>
              <a:srgbClr val="0F6FC6"/>
            </a:solidFill>
            <a:ln w="25400" algn="ctr">
              <a:solidFill>
                <a:sysClr val="window" lastClr="FFFFFF"/>
              </a:solidFill>
              <a:miter lim="800000"/>
              <a:headEnd/>
              <a:tailEnd/>
            </a:ln>
          </p:spPr>
          <p:txBody>
            <a:bodyPr wrap="none" anchor="ctr"/>
            <a:lstStyle/>
            <a:p>
              <a:pPr eaLnBrk="1" fontAlgn="auto" hangingPunct="1">
                <a:spcBef>
                  <a:spcPts val="0"/>
                </a:spcBef>
                <a:spcAft>
                  <a:spcPts val="0"/>
                </a:spcAft>
                <a:defRPr/>
              </a:pPr>
              <a:r>
                <a:rPr lang="en-US" altLang="zh-CN" b="0" kern="0" dirty="0">
                  <a:solidFill>
                    <a:sysClr val="windowText" lastClr="000000"/>
                  </a:solidFill>
                  <a:latin typeface="Calibri" pitchFamily="34" charset="0"/>
                </a:rPr>
                <a:t>  9</a:t>
              </a:r>
              <a:endParaRPr lang="zh-CN" altLang="en-US" b="0" kern="0" dirty="0">
                <a:solidFill>
                  <a:sysClr val="windowText" lastClr="000000"/>
                </a:solidFill>
                <a:latin typeface="Calibri" pitchFamily="34" charset="0"/>
              </a:endParaRPr>
            </a:p>
          </p:txBody>
        </p:sp>
        <p:sp>
          <p:nvSpPr>
            <p:cNvPr id="11" name="Text Box 11"/>
            <p:cNvSpPr txBox="1">
              <a:spLocks noChangeArrowheads="1"/>
            </p:cNvSpPr>
            <p:nvPr/>
          </p:nvSpPr>
          <p:spPr bwMode="gray">
            <a:xfrm>
              <a:off x="1680" y="1959"/>
              <a:ext cx="2592" cy="174"/>
            </a:xfrm>
            <a:prstGeom prst="rect">
              <a:avLst/>
            </a:prstGeom>
            <a:noFill/>
            <a:ln w="9525" algn="ctr">
              <a:noFill/>
              <a:miter lim="800000"/>
              <a:headEnd/>
              <a:tailEnd/>
            </a:ln>
          </p:spPr>
          <p:txBody>
            <a:bodyPr wrap="square">
              <a:spAutoFit/>
            </a:bodyPr>
            <a:lstStyle/>
            <a:p>
              <a:pPr fontAlgn="auto">
                <a:spcBef>
                  <a:spcPts val="0"/>
                </a:spcBef>
                <a:spcAft>
                  <a:spcPts val="0"/>
                </a:spcAft>
                <a:defRPr/>
              </a:pPr>
              <a:r>
                <a:rPr lang="zh-CN" altLang="en-US" sz="2400" kern="0" dirty="0">
                  <a:solidFill>
                    <a:srgbClr val="000000"/>
                  </a:solidFill>
                  <a:latin typeface="Calibri" pitchFamily="34" charset="0"/>
                </a:rPr>
                <a:t>   常见问题解答</a:t>
              </a:r>
              <a:endParaRPr lang="en-US" altLang="zh-CN" sz="2400" kern="0" dirty="0">
                <a:solidFill>
                  <a:srgbClr val="000000"/>
                </a:solidFill>
                <a:latin typeface="Calibri" pitchFamily="34" charset="0"/>
              </a:endParaRPr>
            </a:p>
          </p:txBody>
        </p:sp>
        <p:sp>
          <p:nvSpPr>
            <p:cNvPr id="12" name="Text Box 12"/>
            <p:cNvSpPr txBox="1">
              <a:spLocks noChangeArrowheads="1"/>
            </p:cNvSpPr>
            <p:nvPr/>
          </p:nvSpPr>
          <p:spPr bwMode="gray">
            <a:xfrm>
              <a:off x="1247" y="1959"/>
              <a:ext cx="224" cy="174"/>
            </a:xfrm>
            <a:prstGeom prst="rect">
              <a:avLst/>
            </a:prstGeom>
            <a:noFill/>
            <a:ln w="9525" algn="ctr">
              <a:noFill/>
              <a:miter lim="800000"/>
              <a:headEnd/>
              <a:tailEnd/>
            </a:ln>
          </p:spPr>
          <p:txBody>
            <a:bodyPr wrap="square">
              <a:spAutoFit/>
            </a:bodyPr>
            <a:lstStyle/>
            <a:p>
              <a:pPr algn="ctr" fontAlgn="auto">
                <a:spcBef>
                  <a:spcPts val="0"/>
                </a:spcBef>
                <a:spcAft>
                  <a:spcPts val="0"/>
                </a:spcAft>
                <a:defRPr/>
              </a:pPr>
              <a:endParaRPr lang="en-US" altLang="zh-CN" sz="2400" b="0" kern="0" dirty="0">
                <a:solidFill>
                  <a:sysClr val="window" lastClr="FFFFFF"/>
                </a:solidFill>
                <a:latin typeface="Calibri" pitchFamily="34" charset="0"/>
              </a:endParaRPr>
            </a:p>
          </p:txBody>
        </p:sp>
      </p:grpSp>
    </p:spTree>
  </p:cSld>
  <p:clrMapOvr>
    <a:masterClrMapping/>
  </p:clrMapOvr>
  <p:transition>
    <p:strips dir="rd"/>
  </p:transition>
</p:sld>
</file>

<file path=ppt/slides/slide139.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4" name="日期占位符 3"/>
          <p:cNvSpPr>
            <a:spLocks noGrp="1"/>
          </p:cNvSpPr>
          <p:nvPr>
            <p:ph type="dt" sz="quarter" idx="10"/>
          </p:nvPr>
        </p:nvSpPr>
        <p:spPr/>
        <p:txBody>
          <a:bodyPr/>
          <a:lstStyle/>
          <a:p>
            <a:pPr>
              <a:defRPr/>
            </a:pPr>
            <a:r>
              <a:rPr lang="en-US" altLang="zh-CN" dirty="0"/>
              <a:t>www.bjzghzbx.com                                                                                                                                                                      </a:t>
            </a:r>
            <a:fld id="{EA7A5B16-BEF4-4199-8C1E-52627D066282}" type="slidenum">
              <a:rPr lang="zh-CN" altLang="en-US" smtClean="0"/>
              <a:pPr>
                <a:defRPr/>
              </a:pPr>
              <a:t>139</a:t>
            </a:fld>
            <a:endParaRPr lang="en-US" altLang="zh-CN" dirty="0"/>
          </a:p>
        </p:txBody>
      </p:sp>
      <p:grpSp>
        <p:nvGrpSpPr>
          <p:cNvPr id="2" name="Group 8"/>
          <p:cNvGrpSpPr>
            <a:grpSpLocks/>
          </p:cNvGrpSpPr>
          <p:nvPr/>
        </p:nvGrpSpPr>
        <p:grpSpPr bwMode="auto">
          <a:xfrm>
            <a:off x="1357290" y="2928934"/>
            <a:ext cx="6429419" cy="1116543"/>
            <a:chOff x="1131" y="1851"/>
            <a:chExt cx="3065" cy="422"/>
          </a:xfrm>
          <a:effectLst>
            <a:outerShdw blurRad="50800" dist="38100" dir="5400000" algn="t" rotWithShape="0">
              <a:prstClr val="black">
                <a:alpha val="40000"/>
              </a:prstClr>
            </a:outerShdw>
          </a:effectLst>
        </p:grpSpPr>
        <p:sp>
          <p:nvSpPr>
            <p:cNvPr id="17" name="AutoShape 9"/>
            <p:cNvSpPr>
              <a:spLocks noChangeArrowheads="1"/>
            </p:cNvSpPr>
            <p:nvPr/>
          </p:nvSpPr>
          <p:spPr bwMode="gray">
            <a:xfrm>
              <a:off x="1460" y="1905"/>
              <a:ext cx="2736" cy="288"/>
            </a:xfrm>
            <a:prstGeom prst="roundRect">
              <a:avLst>
                <a:gd name="adj" fmla="val 16667"/>
              </a:avLst>
            </a:prstGeom>
            <a:gradFill rotWithShape="1">
              <a:gsLst>
                <a:gs pos="0">
                  <a:srgbClr val="0F6FC6"/>
                </a:gs>
                <a:gs pos="50000">
                  <a:srgbClr val="0F6FC6">
                    <a:gamma/>
                    <a:tint val="21176"/>
                    <a:invGamma/>
                  </a:srgbClr>
                </a:gs>
                <a:gs pos="100000">
                  <a:srgbClr val="0F6FC6"/>
                </a:gs>
              </a:gsLst>
              <a:lin ang="5400000" scaled="1"/>
            </a:gradFill>
            <a:ln w="12700" algn="ctr">
              <a:solidFill>
                <a:sysClr val="window" lastClr="FFFFFF"/>
              </a:solid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onstantia"/>
                <a:ea typeface="宋体"/>
              </a:endParaRPr>
            </a:p>
          </p:txBody>
        </p:sp>
        <p:sp>
          <p:nvSpPr>
            <p:cNvPr id="18" name="AutoShape 10"/>
            <p:cNvSpPr>
              <a:spLocks noChangeArrowheads="1"/>
            </p:cNvSpPr>
            <p:nvPr/>
          </p:nvSpPr>
          <p:spPr bwMode="gray">
            <a:xfrm>
              <a:off x="1131" y="1851"/>
              <a:ext cx="511" cy="378"/>
            </a:xfrm>
            <a:prstGeom prst="diamond">
              <a:avLst/>
            </a:prstGeom>
            <a:solidFill>
              <a:srgbClr val="0F6FC6"/>
            </a:solidFill>
            <a:ln w="25400" algn="ctr">
              <a:solidFill>
                <a:sysClr val="window" lastClr="FFFFFF"/>
              </a:solidFill>
              <a:miter lim="800000"/>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ysClr val="windowText" lastClr="000000"/>
                  </a:solidFill>
                  <a:effectLst/>
                  <a:uLnTx/>
                  <a:uFillTx/>
                  <a:latin typeface="Calibri" pitchFamily="34" charset="0"/>
                </a:rPr>
                <a:t>  9</a:t>
              </a:r>
              <a:endParaRPr kumimoji="0" lang="zh-CN" altLang="en-US" sz="1800" b="0" i="0" u="none" strike="noStrike" kern="0" cap="none" spc="0" normalizeH="0" baseline="0" noProof="0" dirty="0">
                <a:ln>
                  <a:noFill/>
                </a:ln>
                <a:solidFill>
                  <a:sysClr val="windowText" lastClr="000000"/>
                </a:solidFill>
                <a:effectLst/>
                <a:uLnTx/>
                <a:uFillTx/>
                <a:latin typeface="Calibri" pitchFamily="34" charset="0"/>
              </a:endParaRPr>
            </a:p>
          </p:txBody>
        </p:sp>
        <p:sp>
          <p:nvSpPr>
            <p:cNvPr id="19" name="Text Box 11"/>
            <p:cNvSpPr txBox="1">
              <a:spLocks noChangeArrowheads="1"/>
            </p:cNvSpPr>
            <p:nvPr/>
          </p:nvSpPr>
          <p:spPr bwMode="gray">
            <a:xfrm>
              <a:off x="1680" y="1959"/>
              <a:ext cx="2137" cy="314"/>
            </a:xfrm>
            <a:prstGeom prst="rect">
              <a:avLst/>
            </a:prstGeom>
            <a:noFill/>
            <a:ln w="9525" algn="ctr">
              <a:noFill/>
              <a:miter lim="800000"/>
              <a:headEnd/>
              <a:tailEnd/>
            </a:ln>
          </p:spPr>
          <p:txBody>
            <a:bodyPr>
              <a:spAutoFit/>
            </a:bodyPr>
            <a:lstStyle/>
            <a:p>
              <a:pPr lvl="0" fontAlgn="auto">
                <a:spcBef>
                  <a:spcPts val="0"/>
                </a:spcBef>
                <a:spcAft>
                  <a:spcPts val="0"/>
                </a:spcAft>
                <a:defRPr/>
              </a:pPr>
              <a:r>
                <a:rPr lang="zh-CN" altLang="en-US" sz="2400" kern="0" dirty="0">
                  <a:solidFill>
                    <a:srgbClr val="000000"/>
                  </a:solidFill>
                  <a:latin typeface="Calibri" pitchFamily="34" charset="0"/>
                </a:rPr>
                <a:t>常见问题解答</a:t>
              </a:r>
              <a:r>
                <a:rPr lang="en-US" altLang="zh-CN" sz="2400" kern="0" dirty="0">
                  <a:solidFill>
                    <a:srgbClr val="000000"/>
                  </a:solidFill>
                  <a:latin typeface="Calibri" pitchFamily="34" charset="0"/>
                </a:rPr>
                <a:t>——</a:t>
              </a:r>
              <a:r>
                <a:rPr kumimoji="0" lang="zh-CN" altLang="en-US" sz="2400" b="1" i="0" u="none" strike="noStrike" kern="0" cap="none" spc="0" normalizeH="0" baseline="0" noProof="0" dirty="0">
                  <a:ln>
                    <a:noFill/>
                  </a:ln>
                  <a:solidFill>
                    <a:srgbClr val="000000"/>
                  </a:solidFill>
                  <a:effectLst/>
                  <a:uLnTx/>
                  <a:uFillTx/>
                  <a:latin typeface="Calibri" pitchFamily="34" charset="0"/>
                </a:rPr>
                <a:t>系统使用环境</a:t>
              </a:r>
              <a:endParaRPr kumimoji="0" lang="en-US" altLang="zh-CN" sz="2400" b="1" i="0" u="none" strike="noStrike" kern="0" cap="none" spc="0" normalizeH="0" baseline="0" noProof="0" dirty="0">
                <a:ln>
                  <a:noFill/>
                </a:ln>
                <a:solidFill>
                  <a:srgbClr val="000000"/>
                </a:solidFill>
                <a:effectLst/>
                <a:uLnTx/>
                <a:uFillTx/>
                <a:latin typeface="Calibri" pitchFamily="34" charset="0"/>
              </a:endParaRPr>
            </a:p>
          </p:txBody>
        </p:sp>
        <p:sp>
          <p:nvSpPr>
            <p:cNvPr id="20" name="Text Box 12"/>
            <p:cNvSpPr txBox="1">
              <a:spLocks noChangeArrowheads="1"/>
            </p:cNvSpPr>
            <p:nvPr/>
          </p:nvSpPr>
          <p:spPr bwMode="gray">
            <a:xfrm>
              <a:off x="1296" y="1959"/>
              <a:ext cx="331" cy="174"/>
            </a:xfrm>
            <a:prstGeom prst="rect">
              <a:avLst/>
            </a:prstGeom>
            <a:noFill/>
            <a:ln w="9525" algn="ctr">
              <a:noFill/>
              <a:miter lim="800000"/>
              <a:headEnd/>
              <a:tailEnd/>
            </a:ln>
          </p:spPr>
          <p:txBody>
            <a:bodyPr>
              <a:spAutoFit/>
            </a:bodyPr>
            <a:lstStyle/>
            <a:p>
              <a:pPr marL="0" marR="0" lvl="0" indent="0" algn="ctr" defTabSz="914400" eaLnBrk="0" fontAlgn="auto" latinLnBrk="0" hangingPunct="0">
                <a:lnSpc>
                  <a:spcPct val="100000"/>
                </a:lnSpc>
                <a:spcBef>
                  <a:spcPts val="0"/>
                </a:spcBef>
                <a:spcAft>
                  <a:spcPts val="0"/>
                </a:spcAft>
                <a:buClrTx/>
                <a:buSzTx/>
                <a:buFontTx/>
                <a:buNone/>
                <a:tabLst/>
                <a:defRPr/>
              </a:pPr>
              <a:endParaRPr kumimoji="0" lang="en-US" altLang="zh-CN" sz="2400" b="0" i="0" u="none" strike="noStrike" kern="0" cap="none" spc="0" normalizeH="0" baseline="0" noProof="0" dirty="0">
                <a:ln>
                  <a:noFill/>
                </a:ln>
                <a:solidFill>
                  <a:sysClr val="window" lastClr="FFFFFF"/>
                </a:solidFill>
                <a:effectLst/>
                <a:uLnTx/>
                <a:uFillTx/>
                <a:latin typeface="Calibri" pitchFamily="34" charset="0"/>
              </a:endParaRPr>
            </a:p>
          </p:txBody>
        </p:sp>
      </p:grpSp>
    </p:spTree>
  </p:cSld>
  <p:clrMapOvr>
    <a:masterClrMapping/>
  </p:clrMapOvr>
  <p:transition>
    <p:strips/>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3" name="内容占位符 4" descr="经办人员管理.jpg"/>
          <p:cNvPicPr>
            <a:picLocks noGrp="1" noChangeAspect="1"/>
          </p:cNvPicPr>
          <p:nvPr>
            <p:ph idx="1"/>
          </p:nvPr>
        </p:nvPicPr>
        <p:blipFill>
          <a:blip r:embed="rId2" cstate="print"/>
          <a:srcRect/>
          <a:stretch>
            <a:fillRect/>
          </a:stretch>
        </p:blipFill>
        <p:spPr>
          <a:xfrm>
            <a:off x="0" y="836712"/>
            <a:ext cx="9088438" cy="5760639"/>
          </a:xfrm>
        </p:spPr>
      </p:pic>
      <p:sp>
        <p:nvSpPr>
          <p:cNvPr id="7" name="矩形 6"/>
          <p:cNvSpPr/>
          <p:nvPr/>
        </p:nvSpPr>
        <p:spPr bwMode="auto">
          <a:xfrm>
            <a:off x="827584" y="1916832"/>
            <a:ext cx="6264696" cy="720080"/>
          </a:xfrm>
          <a:prstGeom prst="rect">
            <a:avLst/>
          </a:prstGeom>
          <a:noFill/>
          <a:ln w="28575" cap="flat" cmpd="sng" algn="ctr">
            <a:solidFill>
              <a:srgbClr val="FF0000"/>
            </a:solidFill>
            <a:prstDash val="solid"/>
            <a:round/>
            <a:headEnd type="none" w="med" len="med"/>
            <a:tailEnd type="none" w="med" len="med"/>
          </a:ln>
          <a:effectLst>
            <a:outerShdw blurRad="50800" dist="38100" dir="5400000" algn="t" rotWithShape="0">
              <a:prstClr val="black">
                <a:alpha val="40000"/>
              </a:prstClr>
            </a:outerShdw>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1" i="0" u="none" strike="noStrike" cap="none" normalizeH="0" baseline="0">
              <a:ln>
                <a:noFill/>
              </a:ln>
              <a:solidFill>
                <a:schemeClr val="hlink"/>
              </a:solidFill>
              <a:effectLst/>
              <a:latin typeface="Arial" charset="0"/>
            </a:endParaRPr>
          </a:p>
        </p:txBody>
      </p:sp>
      <p:sp>
        <p:nvSpPr>
          <p:cNvPr id="20482" name="标题 1"/>
          <p:cNvSpPr>
            <a:spLocks noGrp="1"/>
          </p:cNvSpPr>
          <p:nvPr>
            <p:ph type="title"/>
          </p:nvPr>
        </p:nvSpPr>
        <p:spPr/>
        <p:txBody>
          <a:bodyPr/>
          <a:lstStyle/>
          <a:p>
            <a:r>
              <a:rPr lang="en-US" altLang="zh-CN" dirty="0">
                <a:latin typeface="宋体" pitchFamily="2" charset="-122"/>
                <a:ea typeface="宋体" pitchFamily="2" charset="-122"/>
              </a:rPr>
              <a:t>3.</a:t>
            </a:r>
            <a:r>
              <a:rPr lang="zh-CN" altLang="en-US" dirty="0">
                <a:latin typeface="宋体" pitchFamily="2" charset="-122"/>
                <a:ea typeface="宋体" pitchFamily="2" charset="-122"/>
              </a:rPr>
              <a:t>组织机构管理</a:t>
            </a:r>
            <a:r>
              <a:rPr lang="en-US" altLang="zh-CN" dirty="0">
                <a:latin typeface="宋体" pitchFamily="2" charset="-122"/>
                <a:ea typeface="宋体" pitchFamily="2" charset="-122"/>
              </a:rPr>
              <a:t>——</a:t>
            </a:r>
            <a:r>
              <a:rPr lang="zh-CN" altLang="en-US" dirty="0">
                <a:latin typeface="宋体" pitchFamily="2" charset="-122"/>
                <a:ea typeface="宋体" pitchFamily="2" charset="-122"/>
              </a:rPr>
              <a:t>修改、删除经办人员</a:t>
            </a:r>
            <a:endParaRPr lang="zh-CN" altLang="en-US" dirty="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a:t>www.bjzghzbx.com                                                                                                                                                                      </a:t>
            </a:r>
            <a:fld id="{113B214B-9287-4AB1-A607-F334283277C3}" type="slidenum">
              <a:rPr lang="zh-CN" altLang="en-US" smtClean="0"/>
              <a:pPr>
                <a:defRPr/>
              </a:pPr>
              <a:t>14</a:t>
            </a:fld>
            <a:endParaRPr lang="en-US" altLang="zh-CN" dirty="0"/>
          </a:p>
        </p:txBody>
      </p:sp>
      <p:sp>
        <p:nvSpPr>
          <p:cNvPr id="20485" name="圆角矩形标注 5"/>
          <p:cNvSpPr>
            <a:spLocks noChangeArrowheads="1"/>
          </p:cNvSpPr>
          <p:nvPr/>
        </p:nvSpPr>
        <p:spPr bwMode="auto">
          <a:xfrm>
            <a:off x="683568" y="3140968"/>
            <a:ext cx="3816424" cy="1224136"/>
          </a:xfrm>
          <a:prstGeom prst="wedgeRectCallout">
            <a:avLst>
              <a:gd name="adj1" fmla="val 36098"/>
              <a:gd name="adj2" fmla="val -102283"/>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a:solidFill>
                  <a:schemeClr val="tx2">
                    <a:lumMod val="95000"/>
                    <a:lumOff val="5000"/>
                  </a:schemeClr>
                </a:solidFill>
                <a:latin typeface="华文中宋" pitchFamily="2" charset="-122"/>
                <a:ea typeface="华文中宋" pitchFamily="2" charset="-122"/>
              </a:rPr>
              <a:t>1.</a:t>
            </a:r>
            <a:r>
              <a:rPr lang="zh-CN" altLang="en-US" sz="2400" b="0" dirty="0">
                <a:solidFill>
                  <a:schemeClr val="tx2">
                    <a:lumMod val="95000"/>
                    <a:lumOff val="5000"/>
                  </a:schemeClr>
                </a:solidFill>
                <a:latin typeface="华文中宋" pitchFamily="2" charset="-122"/>
                <a:ea typeface="华文中宋" pitchFamily="2" charset="-122"/>
              </a:rPr>
              <a:t>输入查询条件，默认将查询出本单位和所属下级单位的经办人员信息</a:t>
            </a:r>
          </a:p>
        </p:txBody>
      </p:sp>
      <p:sp>
        <p:nvSpPr>
          <p:cNvPr id="20486" name="圆角矩形标注 5"/>
          <p:cNvSpPr>
            <a:spLocks noChangeArrowheads="1"/>
          </p:cNvSpPr>
          <p:nvPr/>
        </p:nvSpPr>
        <p:spPr bwMode="auto">
          <a:xfrm>
            <a:off x="3923928" y="980728"/>
            <a:ext cx="2786062" cy="571500"/>
          </a:xfrm>
          <a:prstGeom prst="wedgeRectCallout">
            <a:avLst>
              <a:gd name="adj1" fmla="val 33867"/>
              <a:gd name="adj2" fmla="val 95833"/>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a:solidFill>
                  <a:schemeClr val="tx2">
                    <a:lumMod val="95000"/>
                    <a:lumOff val="5000"/>
                  </a:schemeClr>
                </a:solidFill>
                <a:latin typeface="华文中宋" pitchFamily="2" charset="-122"/>
                <a:ea typeface="华文中宋" pitchFamily="2" charset="-122"/>
              </a:rPr>
              <a:t>2.</a:t>
            </a:r>
            <a:r>
              <a:rPr lang="zh-CN" altLang="en-US" sz="2400" b="0" dirty="0">
                <a:solidFill>
                  <a:schemeClr val="tx2">
                    <a:lumMod val="95000"/>
                    <a:lumOff val="5000"/>
                  </a:schemeClr>
                </a:solidFill>
                <a:latin typeface="华文中宋" pitchFamily="2" charset="-122"/>
                <a:ea typeface="华文中宋" pitchFamily="2" charset="-122"/>
              </a:rPr>
              <a:t>点击</a:t>
            </a:r>
            <a:r>
              <a:rPr lang="zh-CN" altLang="en-US" sz="2400" b="0" dirty="0">
                <a:solidFill>
                  <a:schemeClr val="accent4">
                    <a:lumMod val="60000"/>
                    <a:lumOff val="40000"/>
                  </a:schemeClr>
                </a:solidFill>
                <a:latin typeface="华文中宋" pitchFamily="2" charset="-122"/>
                <a:ea typeface="华文中宋" pitchFamily="2" charset="-122"/>
              </a:rPr>
              <a:t>搜索</a:t>
            </a:r>
            <a:r>
              <a:rPr lang="zh-CN" altLang="en-US" sz="2400" b="0" dirty="0">
                <a:solidFill>
                  <a:schemeClr val="tx2">
                    <a:lumMod val="95000"/>
                    <a:lumOff val="5000"/>
                  </a:schemeClr>
                </a:solidFill>
                <a:latin typeface="华文中宋" pitchFamily="2" charset="-122"/>
                <a:ea typeface="华文中宋" pitchFamily="2" charset="-122"/>
              </a:rPr>
              <a:t>按钮</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ssolve">
                                      <p:cBhvr>
                                        <p:cTn id="7" dur="500"/>
                                        <p:tgtEl>
                                          <p:spTgt spid="7"/>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20485"/>
                                        </p:tgtEl>
                                        <p:attrNameLst>
                                          <p:attrName>style.visibility</p:attrName>
                                        </p:attrNameLst>
                                      </p:cBhvr>
                                      <p:to>
                                        <p:strVal val="visible"/>
                                      </p:to>
                                    </p:set>
                                    <p:animEffect transition="in" filter="blinds(horizontal)">
                                      <p:cBhvr>
                                        <p:cTn id="10" dur="500"/>
                                        <p:tgtEl>
                                          <p:spTgt spid="20485"/>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20486"/>
                                        </p:tgtEl>
                                        <p:attrNameLst>
                                          <p:attrName>style.visibility</p:attrName>
                                        </p:attrNameLst>
                                      </p:cBhvr>
                                      <p:to>
                                        <p:strVal val="visible"/>
                                      </p:to>
                                    </p:set>
                                    <p:animEffect transition="in" filter="blinds(horizontal)">
                                      <p:cBhvr>
                                        <p:cTn id="15" dur="500"/>
                                        <p:tgtEl>
                                          <p:spTgt spid="204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20485" grpId="0" animBg="1"/>
      <p:bldP spid="20486" grpId="0" animBg="1"/>
    </p:bldLst>
  </p:timing>
</p:sld>
</file>

<file path=ppt/slides/slide14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标题 1"/>
          <p:cNvSpPr>
            <a:spLocks noGrp="1"/>
          </p:cNvSpPr>
          <p:nvPr>
            <p:ph type="title"/>
          </p:nvPr>
        </p:nvSpPr>
        <p:spPr/>
        <p:txBody>
          <a:bodyPr/>
          <a:lstStyle/>
          <a:p>
            <a:pPr lvl="0" fontAlgn="auto">
              <a:spcBef>
                <a:spcPts val="0"/>
              </a:spcBef>
              <a:spcAft>
                <a:spcPts val="0"/>
              </a:spcAft>
              <a:defRPr/>
            </a:pPr>
            <a:r>
              <a:rPr lang="en-US" altLang="zh-CN" dirty="0">
                <a:latin typeface="Calibri" pitchFamily="34" charset="0"/>
              </a:rPr>
              <a:t>9.</a:t>
            </a:r>
            <a:r>
              <a:rPr lang="zh-CN" altLang="en-US" dirty="0">
                <a:latin typeface="Calibri" pitchFamily="34" charset="0"/>
              </a:rPr>
              <a:t>常见问题解答</a:t>
            </a:r>
            <a:r>
              <a:rPr lang="en-US" altLang="zh-CN" dirty="0">
                <a:latin typeface="Calibri" pitchFamily="34" charset="0"/>
              </a:rPr>
              <a:t>——</a:t>
            </a:r>
            <a:r>
              <a:rPr lang="zh-CN" altLang="en-US" dirty="0">
                <a:latin typeface="Calibri" pitchFamily="34" charset="0"/>
              </a:rPr>
              <a:t>系统使用环境</a:t>
            </a:r>
            <a:endParaRPr lang="en-US" altLang="zh-CN" dirty="0">
              <a:latin typeface="Calibri" pitchFamily="34" charset="0"/>
            </a:endParaRPr>
          </a:p>
        </p:txBody>
      </p:sp>
      <p:sp>
        <p:nvSpPr>
          <p:cNvPr id="4099" name="内容占位符 2"/>
          <p:cNvSpPr>
            <a:spLocks noGrp="1"/>
          </p:cNvSpPr>
          <p:nvPr>
            <p:ph idx="1"/>
          </p:nvPr>
        </p:nvSpPr>
        <p:spPr>
          <a:xfrm>
            <a:off x="107504" y="1152525"/>
            <a:ext cx="8750776" cy="1490657"/>
          </a:xfrm>
        </p:spPr>
        <p:txBody>
          <a:bodyPr/>
          <a:lstStyle/>
          <a:p>
            <a:pPr marL="514350" indent="-514350">
              <a:buClrTx/>
              <a:buNone/>
            </a:pPr>
            <a:r>
              <a:rPr lang="en-US" altLang="zh-CN" dirty="0">
                <a:solidFill>
                  <a:schemeClr val="tx1">
                    <a:lumMod val="50000"/>
                  </a:schemeClr>
                </a:solidFill>
                <a:latin typeface="宋体" pitchFamily="2" charset="-122"/>
                <a:ea typeface="宋体" pitchFamily="2" charset="-122"/>
              </a:rPr>
              <a:t>1.</a:t>
            </a:r>
            <a:r>
              <a:rPr lang="zh-CN" altLang="en-US" dirty="0">
                <a:solidFill>
                  <a:schemeClr val="tx1">
                    <a:lumMod val="50000"/>
                  </a:schemeClr>
                </a:solidFill>
                <a:latin typeface="宋体" pitchFamily="2" charset="-122"/>
                <a:ea typeface="宋体" pitchFamily="2" charset="-122"/>
              </a:rPr>
              <a:t>使用</a:t>
            </a:r>
            <a:r>
              <a:rPr lang="en-US" altLang="zh-CN" dirty="0">
                <a:solidFill>
                  <a:schemeClr val="tx1">
                    <a:lumMod val="50000"/>
                  </a:schemeClr>
                </a:solidFill>
                <a:latin typeface="宋体" pitchFamily="2" charset="-122"/>
                <a:ea typeface="宋体" pitchFamily="2" charset="-122"/>
              </a:rPr>
              <a:t>IE</a:t>
            </a:r>
            <a:r>
              <a:rPr lang="zh-CN" altLang="en-US" dirty="0">
                <a:solidFill>
                  <a:schemeClr val="tx1">
                    <a:lumMod val="50000"/>
                  </a:schemeClr>
                </a:solidFill>
                <a:latin typeface="宋体" pitchFamily="2" charset="-122"/>
                <a:ea typeface="宋体" pitchFamily="2" charset="-122"/>
              </a:rPr>
              <a:t>浏览器必须是</a:t>
            </a:r>
            <a:r>
              <a:rPr lang="en-US" altLang="zh-CN" dirty="0">
                <a:solidFill>
                  <a:schemeClr val="tx1">
                    <a:lumMod val="50000"/>
                  </a:schemeClr>
                </a:solidFill>
                <a:latin typeface="宋体" pitchFamily="2" charset="-122"/>
                <a:ea typeface="宋体" pitchFamily="2" charset="-122"/>
              </a:rPr>
              <a:t>10.0</a:t>
            </a:r>
            <a:r>
              <a:rPr lang="zh-CN" altLang="en-US" dirty="0">
                <a:solidFill>
                  <a:schemeClr val="tx1">
                    <a:lumMod val="50000"/>
                  </a:schemeClr>
                </a:solidFill>
                <a:latin typeface="宋体" pitchFamily="2" charset="-122"/>
                <a:ea typeface="宋体" pitchFamily="2" charset="-122"/>
              </a:rPr>
              <a:t>以上版本，低版本会有部分功能界面显示不出来的情况。</a:t>
            </a:r>
            <a:endParaRPr lang="en-US" altLang="zh-CN" dirty="0">
              <a:solidFill>
                <a:schemeClr val="tx1">
                  <a:lumMod val="50000"/>
                </a:schemeClr>
              </a:solidFill>
              <a:latin typeface="宋体" pitchFamily="2" charset="-122"/>
              <a:ea typeface="宋体" pitchFamily="2" charset="-122"/>
            </a:endParaRPr>
          </a:p>
        </p:txBody>
      </p:sp>
      <p:sp>
        <p:nvSpPr>
          <p:cNvPr id="4" name="日期占位符 3"/>
          <p:cNvSpPr>
            <a:spLocks noGrp="1"/>
          </p:cNvSpPr>
          <p:nvPr>
            <p:ph type="dt" sz="half" idx="10"/>
          </p:nvPr>
        </p:nvSpPr>
        <p:spPr/>
        <p:txBody>
          <a:bodyPr/>
          <a:lstStyle/>
          <a:p>
            <a:pPr>
              <a:defRPr/>
            </a:pPr>
            <a:r>
              <a:rPr lang="en-US" altLang="zh-CN" dirty="0"/>
              <a:t>www.bjzghzbx.com                                                                                                                                                                      </a:t>
            </a:r>
            <a:fld id="{EA7A5B16-BEF4-4199-8C1E-52627D066282}" type="slidenum">
              <a:rPr lang="zh-CN" altLang="en-US" smtClean="0"/>
              <a:pPr>
                <a:defRPr/>
              </a:pPr>
              <a:t>140</a:t>
            </a:fld>
            <a:endParaRPr lang="en-US" altLang="zh-CN" dirty="0"/>
          </a:p>
        </p:txBody>
      </p:sp>
      <p:pic>
        <p:nvPicPr>
          <p:cNvPr id="1026" name="Picture 2"/>
          <p:cNvPicPr>
            <a:picLocks noChangeAspect="1" noChangeArrowheads="1"/>
          </p:cNvPicPr>
          <p:nvPr/>
        </p:nvPicPr>
        <p:blipFill>
          <a:blip r:embed="rId3"/>
          <a:srcRect/>
          <a:stretch>
            <a:fillRect/>
          </a:stretch>
        </p:blipFill>
        <p:spPr bwMode="auto">
          <a:xfrm>
            <a:off x="357158" y="2428868"/>
            <a:ext cx="6924684" cy="2351292"/>
          </a:xfrm>
          <a:prstGeom prst="rect">
            <a:avLst/>
          </a:prstGeom>
          <a:noFill/>
          <a:ln w="9525">
            <a:solidFill>
              <a:schemeClr val="tx1">
                <a:lumMod val="75000"/>
              </a:schemeClr>
            </a:solidFill>
            <a:miter lim="800000"/>
            <a:headEnd/>
            <a:tailEnd/>
          </a:ln>
          <a:effectLst>
            <a:outerShdw blurRad="50800" dist="38100" dir="5400000" algn="t" rotWithShape="0">
              <a:prstClr val="black">
                <a:alpha val="40000"/>
              </a:prstClr>
            </a:outerShdw>
          </a:effectLst>
        </p:spPr>
      </p:pic>
      <p:pic>
        <p:nvPicPr>
          <p:cNvPr id="1028" name="Picture 4"/>
          <p:cNvPicPr>
            <a:picLocks noChangeAspect="1" noChangeArrowheads="1"/>
          </p:cNvPicPr>
          <p:nvPr/>
        </p:nvPicPr>
        <p:blipFill>
          <a:blip r:embed="rId4"/>
          <a:srcRect/>
          <a:stretch>
            <a:fillRect/>
          </a:stretch>
        </p:blipFill>
        <p:spPr bwMode="auto">
          <a:xfrm>
            <a:off x="5072066" y="3214686"/>
            <a:ext cx="3238497" cy="2616033"/>
          </a:xfrm>
          <a:prstGeom prst="rect">
            <a:avLst/>
          </a:prstGeom>
          <a:noFill/>
          <a:ln w="9525">
            <a:noFill/>
            <a:miter lim="800000"/>
            <a:headEnd/>
            <a:tailEnd/>
          </a:ln>
          <a:effectLst>
            <a:outerShdw blurRad="50800" dist="38100" dir="5400000" algn="t" rotWithShape="0">
              <a:prstClr val="black">
                <a:alpha val="40000"/>
              </a:prstClr>
            </a:outerShdw>
          </a:effectLst>
        </p:spPr>
      </p:pic>
      <p:sp>
        <p:nvSpPr>
          <p:cNvPr id="8" name="矩形标注 7"/>
          <p:cNvSpPr>
            <a:spLocks noChangeArrowheads="1"/>
          </p:cNvSpPr>
          <p:nvPr/>
        </p:nvSpPr>
        <p:spPr bwMode="auto">
          <a:xfrm>
            <a:off x="357158" y="4286256"/>
            <a:ext cx="2714644" cy="1285884"/>
          </a:xfrm>
          <a:prstGeom prst="wedgeRectCallout">
            <a:avLst>
              <a:gd name="adj1" fmla="val 36699"/>
              <a:gd name="adj2" fmla="val -106475"/>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zh-CN" altLang="en-US" sz="2400" b="0" kern="0" dirty="0">
                <a:solidFill>
                  <a:schemeClr val="tx2">
                    <a:lumMod val="95000"/>
                    <a:lumOff val="5000"/>
                  </a:schemeClr>
                </a:solidFill>
                <a:latin typeface="华文中宋" pitchFamily="2" charset="-122"/>
                <a:ea typeface="华文中宋" pitchFamily="2" charset="-122"/>
              </a:rPr>
              <a:t>可以通过</a:t>
            </a:r>
            <a:r>
              <a:rPr lang="en-US" altLang="zh-CN" sz="2400" b="0" kern="0" dirty="0">
                <a:solidFill>
                  <a:srgbClr val="000099"/>
                </a:solidFill>
                <a:latin typeface="华文中宋" pitchFamily="2" charset="-122"/>
                <a:ea typeface="华文中宋" pitchFamily="2" charset="-122"/>
              </a:rPr>
              <a:t>IE</a:t>
            </a:r>
            <a:r>
              <a:rPr lang="zh-CN" altLang="en-US" sz="2400" b="0" kern="0" dirty="0">
                <a:solidFill>
                  <a:sysClr val="windowText" lastClr="000000"/>
                </a:solidFill>
                <a:latin typeface="华文中宋" pitchFamily="2" charset="-122"/>
                <a:ea typeface="华文中宋" pitchFamily="2" charset="-122"/>
              </a:rPr>
              <a:t>浏览器</a:t>
            </a:r>
            <a:r>
              <a:rPr lang="zh-CN" altLang="en-US" sz="2400" b="0" i="1" kern="0" dirty="0">
                <a:solidFill>
                  <a:schemeClr val="tx1">
                    <a:lumMod val="75000"/>
                  </a:schemeClr>
                </a:solidFill>
                <a:latin typeface="华文中宋" pitchFamily="2" charset="-122"/>
                <a:ea typeface="华文中宋" pitchFamily="2" charset="-122"/>
              </a:rPr>
              <a:t>帮助</a:t>
            </a:r>
            <a:r>
              <a:rPr lang="zh-CN" altLang="en-US" sz="2400" b="0" kern="0" dirty="0">
                <a:solidFill>
                  <a:sysClr val="windowText" lastClr="000000"/>
                </a:solidFill>
                <a:latin typeface="华文中宋" pitchFamily="2" charset="-122"/>
                <a:ea typeface="华文中宋" pitchFamily="2" charset="-122"/>
              </a:rPr>
              <a:t>菜单中的</a:t>
            </a:r>
            <a:r>
              <a:rPr lang="zh-CN" altLang="en-US" sz="2400" b="0" i="1" kern="0" dirty="0">
                <a:solidFill>
                  <a:schemeClr val="tx1">
                    <a:lumMod val="75000"/>
                  </a:schemeClr>
                </a:solidFill>
                <a:latin typeface="华文中宋" pitchFamily="2" charset="-122"/>
                <a:ea typeface="华文中宋" pitchFamily="2" charset="-122"/>
              </a:rPr>
              <a:t>关于</a:t>
            </a:r>
            <a:r>
              <a:rPr lang="en-US" altLang="zh-CN" sz="2400" b="0" i="1" kern="0" dirty="0">
                <a:solidFill>
                  <a:schemeClr val="tx1">
                    <a:lumMod val="75000"/>
                  </a:schemeClr>
                </a:solidFill>
                <a:latin typeface="华文中宋" pitchFamily="2" charset="-122"/>
                <a:ea typeface="华文中宋" pitchFamily="2" charset="-122"/>
              </a:rPr>
              <a:t>...</a:t>
            </a:r>
            <a:r>
              <a:rPr lang="zh-CN" altLang="en-US" sz="2400" b="0" kern="0" dirty="0">
                <a:solidFill>
                  <a:sysClr val="windowText" lastClr="000000"/>
                </a:solidFill>
                <a:latin typeface="华文中宋" pitchFamily="2" charset="-122"/>
                <a:ea typeface="华文中宋" pitchFamily="2" charset="-122"/>
              </a:rPr>
              <a:t>查看版本号。</a:t>
            </a:r>
            <a:endParaRPr lang="zh-CN" altLang="en-US" sz="2600" b="0" dirty="0">
              <a:solidFill>
                <a:schemeClr val="tx1"/>
              </a:solidFill>
              <a:latin typeface="宋体" pitchFamily="2" charset="-122"/>
              <a:ea typeface="宋体" pitchFamily="2" charset="-122"/>
            </a:endParaRPr>
          </a:p>
        </p:txBody>
      </p:sp>
      <p:sp>
        <p:nvSpPr>
          <p:cNvPr id="10" name="矩形 9"/>
          <p:cNvSpPr/>
          <p:nvPr/>
        </p:nvSpPr>
        <p:spPr bwMode="auto">
          <a:xfrm>
            <a:off x="5357818" y="4357694"/>
            <a:ext cx="1714512" cy="285752"/>
          </a:xfrm>
          <a:prstGeom prst="rect">
            <a:avLst/>
          </a:prstGeom>
          <a:noFill/>
          <a:ln w="19050" cap="flat" cmpd="sng" algn="ctr">
            <a:solidFill>
              <a:schemeClr val="accent2">
                <a:lumMod val="60000"/>
                <a:lumOff val="4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1" i="0" u="none" strike="noStrike" cap="none" normalizeH="0" baseline="0">
              <a:ln>
                <a:noFill/>
              </a:ln>
              <a:solidFill>
                <a:schemeClr val="hlink"/>
              </a:solidFill>
              <a:effectLst/>
              <a:latin typeface="Arial" charset="0"/>
            </a:endParaRPr>
          </a:p>
        </p:txBody>
      </p:sp>
    </p:spTree>
  </p:cSld>
  <p:clrMapOvr>
    <a:overrideClrMapping bg1="lt1" tx1="dk1" bg2="lt2" tx2="dk2" accent1="accent1" accent2="accent2" accent3="accent3" accent4="accent4" accent5="accent5" accent6="accent6" hlink="hlink" folHlink="folHlink"/>
  </p:clrMapOvr>
  <p:transition>
    <p:strips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fade">
                                      <p:cBhvr>
                                        <p:cTn id="7" dur="500"/>
                                        <p:tgtEl>
                                          <p:spTgt spid="1026"/>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blinds(horizontal)">
                                      <p:cBhvr>
                                        <p:cTn id="11" dur="500"/>
                                        <p:tgtEl>
                                          <p:spTgt spid="8"/>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028"/>
                                        </p:tgtEl>
                                        <p:attrNameLst>
                                          <p:attrName>style.visibility</p:attrName>
                                        </p:attrNameLst>
                                      </p:cBhvr>
                                      <p:to>
                                        <p:strVal val="visible"/>
                                      </p:to>
                                    </p:set>
                                    <p:animEffect transition="in" filter="fade">
                                      <p:cBhvr>
                                        <p:cTn id="15" dur="500"/>
                                        <p:tgtEl>
                                          <p:spTgt spid="1028"/>
                                        </p:tgtEl>
                                      </p:cBhvr>
                                    </p:animEffect>
                                  </p:childTnLst>
                                </p:cTn>
                              </p:par>
                            </p:childTnLst>
                          </p:cTn>
                        </p:par>
                        <p:par>
                          <p:cTn id="16" fill="hold">
                            <p:stCondLst>
                              <p:cond delay="1500"/>
                            </p:stCondLst>
                            <p:childTnLst>
                              <p:par>
                                <p:cTn id="17" presetID="3" presetClass="entr" presetSubtype="10"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blinds(horizontal)">
                                      <p:cBhvr>
                                        <p:cTn id="1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animBg="1"/>
    </p:bld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3"/>
          <p:cNvPicPr>
            <a:picLocks noChangeAspect="1" noChangeArrowheads="1"/>
          </p:cNvPicPr>
          <p:nvPr/>
        </p:nvPicPr>
        <p:blipFill>
          <a:blip r:embed="rId2"/>
          <a:srcRect/>
          <a:stretch>
            <a:fillRect/>
          </a:stretch>
        </p:blipFill>
        <p:spPr bwMode="auto">
          <a:xfrm>
            <a:off x="500034" y="2500306"/>
            <a:ext cx="7929618" cy="3026707"/>
          </a:xfrm>
          <a:prstGeom prst="rect">
            <a:avLst/>
          </a:prstGeom>
          <a:noFill/>
          <a:ln w="9525">
            <a:solidFill>
              <a:schemeClr val="tx1">
                <a:lumMod val="50000"/>
              </a:schemeClr>
            </a:solidFill>
            <a:miter lim="800000"/>
            <a:headEnd/>
            <a:tailEnd/>
          </a:ln>
          <a:effectLst>
            <a:outerShdw blurRad="50800" dist="38100" dir="5400000" algn="t" rotWithShape="0">
              <a:prstClr val="black">
                <a:alpha val="40000"/>
              </a:prstClr>
            </a:outerShdw>
          </a:effectLst>
        </p:spPr>
      </p:pic>
      <p:sp>
        <p:nvSpPr>
          <p:cNvPr id="4098" name="标题 1"/>
          <p:cNvSpPr>
            <a:spLocks noGrp="1"/>
          </p:cNvSpPr>
          <p:nvPr>
            <p:ph type="title"/>
          </p:nvPr>
        </p:nvSpPr>
        <p:spPr/>
        <p:txBody>
          <a:bodyPr/>
          <a:lstStyle/>
          <a:p>
            <a:r>
              <a:rPr lang="en-US" altLang="zh-CN" dirty="0">
                <a:latin typeface="Calibri" pitchFamily="34" charset="0"/>
              </a:rPr>
              <a:t>9.</a:t>
            </a:r>
            <a:r>
              <a:rPr lang="zh-CN" altLang="en-US" dirty="0">
                <a:latin typeface="Calibri" pitchFamily="34" charset="0"/>
              </a:rPr>
              <a:t>常见问题解答</a:t>
            </a:r>
            <a:r>
              <a:rPr lang="en-US" altLang="zh-CN" dirty="0">
                <a:latin typeface="Calibri" pitchFamily="34" charset="0"/>
              </a:rPr>
              <a:t>——</a:t>
            </a:r>
            <a:r>
              <a:rPr lang="zh-CN" altLang="en-US" dirty="0">
                <a:latin typeface="Calibri" pitchFamily="34" charset="0"/>
              </a:rPr>
              <a:t>系统使用环境</a:t>
            </a:r>
            <a:endParaRPr lang="zh-CN" altLang="en-US" dirty="0">
              <a:ea typeface="宋体" pitchFamily="2" charset="-122"/>
            </a:endParaRPr>
          </a:p>
        </p:txBody>
      </p:sp>
      <p:sp>
        <p:nvSpPr>
          <p:cNvPr id="4099" name="内容占位符 2"/>
          <p:cNvSpPr>
            <a:spLocks noGrp="1"/>
          </p:cNvSpPr>
          <p:nvPr>
            <p:ph idx="1"/>
          </p:nvPr>
        </p:nvSpPr>
        <p:spPr>
          <a:xfrm>
            <a:off x="107504" y="1152525"/>
            <a:ext cx="9036496" cy="1490657"/>
          </a:xfrm>
        </p:spPr>
        <p:txBody>
          <a:bodyPr/>
          <a:lstStyle/>
          <a:p>
            <a:pPr marL="514350" indent="-514350">
              <a:buClrTx/>
              <a:buNone/>
            </a:pPr>
            <a:r>
              <a:rPr lang="en-US" altLang="zh-CN" dirty="0">
                <a:solidFill>
                  <a:schemeClr val="tx1">
                    <a:lumMod val="50000"/>
                  </a:schemeClr>
                </a:solidFill>
                <a:latin typeface="宋体" pitchFamily="2" charset="-122"/>
                <a:ea typeface="宋体" pitchFamily="2" charset="-122"/>
              </a:rPr>
              <a:t>2.</a:t>
            </a:r>
            <a:r>
              <a:rPr lang="zh-CN" altLang="en-US" dirty="0">
                <a:solidFill>
                  <a:schemeClr val="tx1">
                    <a:lumMod val="50000"/>
                  </a:schemeClr>
                </a:solidFill>
                <a:latin typeface="宋体" pitchFamily="2" charset="-122"/>
                <a:ea typeface="宋体" pitchFamily="2" charset="-122"/>
              </a:rPr>
              <a:t>使用</a:t>
            </a:r>
            <a:r>
              <a:rPr lang="en-US" altLang="zh-CN" dirty="0">
                <a:solidFill>
                  <a:schemeClr val="tx1">
                    <a:lumMod val="50000"/>
                  </a:schemeClr>
                </a:solidFill>
                <a:latin typeface="宋体" pitchFamily="2" charset="-122"/>
                <a:ea typeface="宋体" pitchFamily="2" charset="-122"/>
              </a:rPr>
              <a:t>360</a:t>
            </a:r>
            <a:r>
              <a:rPr lang="zh-CN" altLang="en-US" dirty="0">
                <a:solidFill>
                  <a:schemeClr val="tx1">
                    <a:lumMod val="50000"/>
                  </a:schemeClr>
                </a:solidFill>
                <a:latin typeface="宋体" pitchFamily="2" charset="-122"/>
                <a:ea typeface="宋体" pitchFamily="2" charset="-122"/>
              </a:rPr>
              <a:t>浏览器必须开启“极速”模式，其他模式下会有部分功能界面显示不出来的情况。</a:t>
            </a:r>
            <a:endParaRPr lang="en-US" altLang="zh-CN" dirty="0">
              <a:solidFill>
                <a:schemeClr val="tx1">
                  <a:lumMod val="50000"/>
                </a:schemeClr>
              </a:solidFill>
              <a:latin typeface="宋体" pitchFamily="2" charset="-122"/>
              <a:ea typeface="宋体" pitchFamily="2" charset="-122"/>
            </a:endParaRPr>
          </a:p>
        </p:txBody>
      </p:sp>
      <p:sp>
        <p:nvSpPr>
          <p:cNvPr id="4" name="日期占位符 3"/>
          <p:cNvSpPr>
            <a:spLocks noGrp="1"/>
          </p:cNvSpPr>
          <p:nvPr>
            <p:ph type="dt" sz="half" idx="10"/>
          </p:nvPr>
        </p:nvSpPr>
        <p:spPr/>
        <p:txBody>
          <a:bodyPr/>
          <a:lstStyle/>
          <a:p>
            <a:pPr>
              <a:defRPr/>
            </a:pPr>
            <a:r>
              <a:rPr lang="en-US" altLang="zh-CN" dirty="0"/>
              <a:t>www.bjzghzbx.com                                                                                                                                                                      </a:t>
            </a:r>
            <a:fld id="{EA7A5B16-BEF4-4199-8C1E-52627D066282}" type="slidenum">
              <a:rPr lang="zh-CN" altLang="en-US" smtClean="0"/>
              <a:pPr>
                <a:defRPr/>
              </a:pPr>
              <a:t>141</a:t>
            </a:fld>
            <a:endParaRPr lang="en-US" altLang="zh-CN" dirty="0"/>
          </a:p>
        </p:txBody>
      </p:sp>
      <p:sp>
        <p:nvSpPr>
          <p:cNvPr id="8" name="矩形标注 7"/>
          <p:cNvSpPr>
            <a:spLocks noChangeArrowheads="1"/>
          </p:cNvSpPr>
          <p:nvPr/>
        </p:nvSpPr>
        <p:spPr bwMode="auto">
          <a:xfrm>
            <a:off x="6286512" y="4214818"/>
            <a:ext cx="2714644" cy="1285884"/>
          </a:xfrm>
          <a:prstGeom prst="wedgeRectCallout">
            <a:avLst>
              <a:gd name="adj1" fmla="val 16649"/>
              <a:gd name="adj2" fmla="val -148803"/>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zh-CN" altLang="en-US" sz="2400" b="0" kern="0" dirty="0">
                <a:solidFill>
                  <a:schemeClr val="tx2">
                    <a:lumMod val="95000"/>
                    <a:lumOff val="5000"/>
                  </a:schemeClr>
                </a:solidFill>
                <a:latin typeface="华文中宋" pitchFamily="2" charset="-122"/>
                <a:ea typeface="华文中宋" pitchFamily="2" charset="-122"/>
              </a:rPr>
              <a:t>可以通过点击模式切换开关，切换到极速模式</a:t>
            </a:r>
            <a:r>
              <a:rPr lang="zh-CN" altLang="en-US" sz="2400" b="0" kern="0" dirty="0">
                <a:solidFill>
                  <a:sysClr val="windowText" lastClr="000000"/>
                </a:solidFill>
                <a:latin typeface="华文中宋" pitchFamily="2" charset="-122"/>
                <a:ea typeface="华文中宋" pitchFamily="2" charset="-122"/>
              </a:rPr>
              <a:t>。</a:t>
            </a:r>
            <a:endParaRPr lang="zh-CN" altLang="en-US" sz="2600" dirty="0">
              <a:solidFill>
                <a:schemeClr val="tx1"/>
              </a:solidFill>
              <a:latin typeface="宋体" pitchFamily="2" charset="-122"/>
              <a:ea typeface="宋体" pitchFamily="2" charset="-122"/>
            </a:endParaRPr>
          </a:p>
        </p:txBody>
      </p:sp>
    </p:spTree>
  </p:cSld>
  <p:clrMapOvr>
    <a:masterClrMapping/>
  </p:clrMapOvr>
  <p:transition>
    <p:strips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051"/>
                                        </p:tgtEl>
                                        <p:attrNameLst>
                                          <p:attrName>style.visibility</p:attrName>
                                        </p:attrNameLst>
                                      </p:cBhvr>
                                      <p:to>
                                        <p:strVal val="visible"/>
                                      </p:to>
                                    </p:set>
                                    <p:animEffect transition="in" filter="fade">
                                      <p:cBhvr>
                                        <p:cTn id="7" dur="500"/>
                                        <p:tgtEl>
                                          <p:spTgt spid="2051"/>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blinds(horizontal)">
                                      <p:cBhvr>
                                        <p:cTn id="1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srcRect/>
          <a:stretch>
            <a:fillRect/>
          </a:stretch>
        </p:blipFill>
        <p:spPr bwMode="auto">
          <a:xfrm>
            <a:off x="428596" y="2357430"/>
            <a:ext cx="8286808" cy="4022787"/>
          </a:xfrm>
          <a:prstGeom prst="rect">
            <a:avLst/>
          </a:prstGeom>
          <a:noFill/>
          <a:ln w="9525">
            <a:noFill/>
            <a:miter lim="800000"/>
            <a:headEnd/>
            <a:tailEnd/>
          </a:ln>
          <a:effectLst/>
        </p:spPr>
      </p:pic>
      <p:sp>
        <p:nvSpPr>
          <p:cNvPr id="4098" name="标题 1"/>
          <p:cNvSpPr>
            <a:spLocks noGrp="1"/>
          </p:cNvSpPr>
          <p:nvPr>
            <p:ph type="title"/>
          </p:nvPr>
        </p:nvSpPr>
        <p:spPr/>
        <p:txBody>
          <a:bodyPr/>
          <a:lstStyle/>
          <a:p>
            <a:r>
              <a:rPr lang="en-US" altLang="zh-CN" dirty="0">
                <a:latin typeface="Calibri" pitchFamily="34" charset="0"/>
              </a:rPr>
              <a:t>9.</a:t>
            </a:r>
            <a:r>
              <a:rPr lang="zh-CN" altLang="en-US" dirty="0">
                <a:latin typeface="Calibri" pitchFamily="34" charset="0"/>
              </a:rPr>
              <a:t>常见问题解答</a:t>
            </a:r>
            <a:r>
              <a:rPr lang="en-US" altLang="zh-CN" dirty="0">
                <a:latin typeface="Calibri" pitchFamily="34" charset="0"/>
              </a:rPr>
              <a:t>——</a:t>
            </a:r>
            <a:r>
              <a:rPr lang="zh-CN" altLang="en-US" dirty="0">
                <a:latin typeface="Calibri" pitchFamily="34" charset="0"/>
              </a:rPr>
              <a:t>系统使用环境</a:t>
            </a:r>
            <a:endParaRPr lang="zh-CN" altLang="en-US" dirty="0">
              <a:ea typeface="宋体" pitchFamily="2" charset="-122"/>
            </a:endParaRPr>
          </a:p>
        </p:txBody>
      </p:sp>
      <p:sp>
        <p:nvSpPr>
          <p:cNvPr id="4099" name="内容占位符 2"/>
          <p:cNvSpPr>
            <a:spLocks noGrp="1"/>
          </p:cNvSpPr>
          <p:nvPr>
            <p:ph idx="1"/>
          </p:nvPr>
        </p:nvSpPr>
        <p:spPr>
          <a:xfrm>
            <a:off x="107504" y="1152525"/>
            <a:ext cx="9036496" cy="1490657"/>
          </a:xfrm>
        </p:spPr>
        <p:txBody>
          <a:bodyPr/>
          <a:lstStyle/>
          <a:p>
            <a:pPr marL="514350" indent="-514350">
              <a:buClrTx/>
              <a:buNone/>
            </a:pPr>
            <a:r>
              <a:rPr lang="en-US" altLang="zh-CN" dirty="0" smtClean="0">
                <a:solidFill>
                  <a:schemeClr val="tx1">
                    <a:lumMod val="50000"/>
                  </a:schemeClr>
                </a:solidFill>
                <a:latin typeface="宋体" pitchFamily="2" charset="-122"/>
                <a:ea typeface="宋体" pitchFamily="2" charset="-122"/>
              </a:rPr>
              <a:t>3.</a:t>
            </a:r>
            <a:r>
              <a:rPr lang="zh-CN" altLang="en-US" dirty="0">
                <a:solidFill>
                  <a:schemeClr val="tx1">
                    <a:lumMod val="50000"/>
                  </a:schemeClr>
                </a:solidFill>
                <a:latin typeface="宋体" pitchFamily="2" charset="-122"/>
                <a:ea typeface="宋体" pitchFamily="2" charset="-122"/>
              </a:rPr>
              <a:t>部分单位无法下载各种表单，需要向本单位网络管理部门申请开通</a:t>
            </a:r>
            <a:r>
              <a:rPr lang="en-US" altLang="zh-CN" dirty="0">
                <a:solidFill>
                  <a:schemeClr val="tx1">
                    <a:lumMod val="50000"/>
                  </a:schemeClr>
                </a:solidFill>
                <a:latin typeface="宋体" pitchFamily="2" charset="-122"/>
                <a:ea typeface="宋体" pitchFamily="2" charset="-122"/>
              </a:rPr>
              <a:t>HTTP</a:t>
            </a:r>
            <a:r>
              <a:rPr lang="zh-CN" altLang="en-US" dirty="0">
                <a:solidFill>
                  <a:schemeClr val="tx1">
                    <a:lumMod val="50000"/>
                  </a:schemeClr>
                </a:solidFill>
                <a:latin typeface="宋体" pitchFamily="2" charset="-122"/>
                <a:ea typeface="宋体" pitchFamily="2" charset="-122"/>
              </a:rPr>
              <a:t>协议</a:t>
            </a:r>
            <a:r>
              <a:rPr lang="en-US" altLang="zh-CN" dirty="0">
                <a:solidFill>
                  <a:schemeClr val="tx1">
                    <a:lumMod val="50000"/>
                  </a:schemeClr>
                </a:solidFill>
                <a:latin typeface="宋体" pitchFamily="2" charset="-122"/>
                <a:ea typeface="宋体" pitchFamily="2" charset="-122"/>
              </a:rPr>
              <a:t>81</a:t>
            </a:r>
            <a:r>
              <a:rPr lang="zh-CN" altLang="en-US" dirty="0">
                <a:solidFill>
                  <a:schemeClr val="tx1">
                    <a:lumMod val="50000"/>
                  </a:schemeClr>
                </a:solidFill>
                <a:latin typeface="宋体" pitchFamily="2" charset="-122"/>
                <a:ea typeface="宋体" pitchFamily="2" charset="-122"/>
              </a:rPr>
              <a:t>号端口。</a:t>
            </a:r>
            <a:endParaRPr lang="en-US" altLang="zh-CN" dirty="0">
              <a:solidFill>
                <a:schemeClr val="tx1">
                  <a:lumMod val="50000"/>
                </a:schemeClr>
              </a:solidFill>
              <a:latin typeface="宋体" pitchFamily="2" charset="-122"/>
              <a:ea typeface="宋体" pitchFamily="2" charset="-122"/>
            </a:endParaRPr>
          </a:p>
        </p:txBody>
      </p:sp>
      <p:sp>
        <p:nvSpPr>
          <p:cNvPr id="4" name="日期占位符 3"/>
          <p:cNvSpPr>
            <a:spLocks noGrp="1"/>
          </p:cNvSpPr>
          <p:nvPr>
            <p:ph type="dt" sz="half" idx="10"/>
          </p:nvPr>
        </p:nvSpPr>
        <p:spPr/>
        <p:txBody>
          <a:bodyPr/>
          <a:lstStyle/>
          <a:p>
            <a:pPr>
              <a:defRPr/>
            </a:pPr>
            <a:r>
              <a:rPr lang="en-US" altLang="zh-CN" dirty="0"/>
              <a:t>www.bjzghzbx.com                                                                                                                                                                      </a:t>
            </a:r>
            <a:fld id="{EA7A5B16-BEF4-4199-8C1E-52627D066282}" type="slidenum">
              <a:rPr lang="zh-CN" altLang="en-US" smtClean="0"/>
              <a:pPr>
                <a:defRPr/>
              </a:pPr>
              <a:t>142</a:t>
            </a:fld>
            <a:endParaRPr lang="en-US" altLang="zh-CN" dirty="0"/>
          </a:p>
        </p:txBody>
      </p:sp>
      <p:sp>
        <p:nvSpPr>
          <p:cNvPr id="8" name="矩形标注 7"/>
          <p:cNvSpPr>
            <a:spLocks noChangeArrowheads="1"/>
          </p:cNvSpPr>
          <p:nvPr/>
        </p:nvSpPr>
        <p:spPr bwMode="auto">
          <a:xfrm>
            <a:off x="357158" y="4357694"/>
            <a:ext cx="2714644" cy="1214446"/>
          </a:xfrm>
          <a:prstGeom prst="wedgeRectCallout">
            <a:avLst>
              <a:gd name="adj1" fmla="val -12624"/>
              <a:gd name="adj2" fmla="val 90473"/>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zh-CN" altLang="en-US" sz="2400" b="0" kern="0" dirty="0">
                <a:solidFill>
                  <a:sysClr val="windowText" lastClr="000000"/>
                </a:solidFill>
                <a:latin typeface="华文中宋" pitchFamily="2" charset="-122"/>
                <a:ea typeface="华文中宋" pitchFamily="2" charset="-122"/>
              </a:rPr>
              <a:t>所有表单下载需要通过</a:t>
            </a:r>
            <a:r>
              <a:rPr lang="en-US" altLang="zh-CN" sz="2400" b="0" kern="0" dirty="0">
                <a:solidFill>
                  <a:sysClr val="windowText" lastClr="000000"/>
                </a:solidFill>
                <a:latin typeface="华文中宋" pitchFamily="2" charset="-122"/>
                <a:ea typeface="华文中宋" pitchFamily="2" charset="-122"/>
              </a:rPr>
              <a:t>HTTP</a:t>
            </a:r>
            <a:r>
              <a:rPr lang="zh-CN" altLang="en-US" sz="2400" b="0" kern="0" dirty="0">
                <a:solidFill>
                  <a:sysClr val="windowText" lastClr="000000"/>
                </a:solidFill>
                <a:latin typeface="华文中宋" pitchFamily="2" charset="-122"/>
                <a:ea typeface="华文中宋" pitchFamily="2" charset="-122"/>
              </a:rPr>
              <a:t>协议</a:t>
            </a:r>
            <a:r>
              <a:rPr lang="en-US" altLang="zh-CN" sz="2400" b="0" kern="0" dirty="0">
                <a:solidFill>
                  <a:sysClr val="windowText" lastClr="000000"/>
                </a:solidFill>
                <a:latin typeface="华文中宋" pitchFamily="2" charset="-122"/>
                <a:ea typeface="华文中宋" pitchFamily="2" charset="-122"/>
              </a:rPr>
              <a:t>81</a:t>
            </a:r>
            <a:r>
              <a:rPr lang="zh-CN" altLang="en-US" sz="2400" b="0" kern="0" dirty="0">
                <a:solidFill>
                  <a:sysClr val="windowText" lastClr="000000"/>
                </a:solidFill>
                <a:latin typeface="华文中宋" pitchFamily="2" charset="-122"/>
                <a:ea typeface="华文中宋" pitchFamily="2" charset="-122"/>
              </a:rPr>
              <a:t>号端口进行。</a:t>
            </a:r>
            <a:endParaRPr lang="zh-CN" altLang="en-US" sz="2600" dirty="0">
              <a:solidFill>
                <a:schemeClr val="tx1"/>
              </a:solidFill>
              <a:latin typeface="宋体" pitchFamily="2" charset="-122"/>
              <a:ea typeface="宋体" pitchFamily="2" charset="-122"/>
            </a:endParaRPr>
          </a:p>
        </p:txBody>
      </p:sp>
      <p:sp>
        <p:nvSpPr>
          <p:cNvPr id="9" name="矩形 8"/>
          <p:cNvSpPr/>
          <p:nvPr/>
        </p:nvSpPr>
        <p:spPr bwMode="auto">
          <a:xfrm>
            <a:off x="357158" y="6072206"/>
            <a:ext cx="1214446" cy="357190"/>
          </a:xfrm>
          <a:prstGeom prst="rect">
            <a:avLst/>
          </a:prstGeom>
          <a:noFill/>
          <a:ln w="19050" cap="flat" cmpd="sng" algn="ctr">
            <a:solidFill>
              <a:schemeClr val="accent2">
                <a:lumMod val="60000"/>
                <a:lumOff val="4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1" i="0" u="none" strike="noStrike" cap="none" normalizeH="0" baseline="0">
              <a:ln>
                <a:noFill/>
              </a:ln>
              <a:solidFill>
                <a:schemeClr val="hlink"/>
              </a:solidFill>
              <a:effectLst/>
              <a:latin typeface="Arial" charset="0"/>
            </a:endParaRPr>
          </a:p>
        </p:txBody>
      </p:sp>
    </p:spTree>
  </p:cSld>
  <p:clrMapOvr>
    <a:masterClrMapping/>
  </p:clrMapOvr>
  <p:transition>
    <p:strips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074"/>
                                        </p:tgtEl>
                                        <p:attrNameLst>
                                          <p:attrName>style.visibility</p:attrName>
                                        </p:attrNameLst>
                                      </p:cBhvr>
                                      <p:to>
                                        <p:strVal val="visible"/>
                                      </p:to>
                                    </p:set>
                                    <p:animEffect transition="in" filter="fade">
                                      <p:cBhvr>
                                        <p:cTn id="7" dur="500"/>
                                        <p:tgtEl>
                                          <p:spTgt spid="3074"/>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blinds(horizontal)">
                                      <p:cBhvr>
                                        <p:cTn id="11" dur="500"/>
                                        <p:tgtEl>
                                          <p:spTgt spid="9"/>
                                        </p:tgtEl>
                                      </p:cBhvr>
                                    </p:animEffect>
                                  </p:childTnLst>
                                </p:cTn>
                              </p:par>
                            </p:childTnLst>
                          </p:cTn>
                        </p:par>
                        <p:par>
                          <p:cTn id="12" fill="hold">
                            <p:stCondLst>
                              <p:cond delay="1000"/>
                            </p:stCondLst>
                            <p:childTnLst>
                              <p:par>
                                <p:cTn id="13" presetID="3" presetClass="entr" presetSubtype="10"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blinds(horizontal)">
                                      <p:cBhvr>
                                        <p:cTn id="1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slides/slide143.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4" name="日期占位符 3"/>
          <p:cNvSpPr>
            <a:spLocks noGrp="1"/>
          </p:cNvSpPr>
          <p:nvPr>
            <p:ph type="dt" sz="quarter" idx="10"/>
          </p:nvPr>
        </p:nvSpPr>
        <p:spPr/>
        <p:txBody>
          <a:bodyPr/>
          <a:lstStyle/>
          <a:p>
            <a:pPr>
              <a:defRPr/>
            </a:pPr>
            <a:r>
              <a:rPr lang="en-US" altLang="zh-CN" dirty="0"/>
              <a:t>www.bjzghzbx.com                                                                                                                                                                      </a:t>
            </a:r>
            <a:fld id="{EA7A5B16-BEF4-4199-8C1E-52627D066282}" type="slidenum">
              <a:rPr lang="zh-CN" altLang="en-US" smtClean="0"/>
              <a:pPr>
                <a:defRPr/>
              </a:pPr>
              <a:t>143</a:t>
            </a:fld>
            <a:endParaRPr lang="en-US" altLang="zh-CN" dirty="0"/>
          </a:p>
        </p:txBody>
      </p:sp>
      <p:grpSp>
        <p:nvGrpSpPr>
          <p:cNvPr id="2" name="Group 8"/>
          <p:cNvGrpSpPr>
            <a:grpSpLocks/>
          </p:cNvGrpSpPr>
          <p:nvPr/>
        </p:nvGrpSpPr>
        <p:grpSpPr bwMode="auto">
          <a:xfrm>
            <a:off x="856222" y="2928934"/>
            <a:ext cx="7216240" cy="1116543"/>
            <a:chOff x="1219" y="1851"/>
            <a:chExt cx="2977" cy="422"/>
          </a:xfrm>
          <a:effectLst>
            <a:outerShdw blurRad="50800" dist="38100" dir="5400000" algn="t" rotWithShape="0">
              <a:prstClr val="black">
                <a:alpha val="40000"/>
              </a:prstClr>
            </a:outerShdw>
          </a:effectLst>
        </p:grpSpPr>
        <p:sp>
          <p:nvSpPr>
            <p:cNvPr id="17" name="AutoShape 9"/>
            <p:cNvSpPr>
              <a:spLocks noChangeArrowheads="1"/>
            </p:cNvSpPr>
            <p:nvPr/>
          </p:nvSpPr>
          <p:spPr bwMode="gray">
            <a:xfrm>
              <a:off x="1460" y="1905"/>
              <a:ext cx="2736" cy="288"/>
            </a:xfrm>
            <a:prstGeom prst="roundRect">
              <a:avLst>
                <a:gd name="adj" fmla="val 16667"/>
              </a:avLst>
            </a:prstGeom>
            <a:gradFill rotWithShape="1">
              <a:gsLst>
                <a:gs pos="0">
                  <a:srgbClr val="0F6FC6"/>
                </a:gs>
                <a:gs pos="50000">
                  <a:srgbClr val="0F6FC6">
                    <a:gamma/>
                    <a:tint val="21176"/>
                    <a:invGamma/>
                  </a:srgbClr>
                </a:gs>
                <a:gs pos="100000">
                  <a:srgbClr val="0F6FC6"/>
                </a:gs>
              </a:gsLst>
              <a:lin ang="5400000" scaled="1"/>
            </a:gradFill>
            <a:ln w="12700" algn="ctr">
              <a:solidFill>
                <a:sysClr val="window" lastClr="FFFFFF"/>
              </a:solid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onstantia"/>
                <a:ea typeface="宋体"/>
              </a:endParaRPr>
            </a:p>
          </p:txBody>
        </p:sp>
        <p:sp>
          <p:nvSpPr>
            <p:cNvPr id="18" name="AutoShape 10"/>
            <p:cNvSpPr>
              <a:spLocks noChangeArrowheads="1"/>
            </p:cNvSpPr>
            <p:nvPr/>
          </p:nvSpPr>
          <p:spPr bwMode="gray">
            <a:xfrm>
              <a:off x="1219" y="1851"/>
              <a:ext cx="423" cy="378"/>
            </a:xfrm>
            <a:prstGeom prst="diamond">
              <a:avLst/>
            </a:prstGeom>
            <a:solidFill>
              <a:srgbClr val="0F6FC6"/>
            </a:solidFill>
            <a:ln w="25400" algn="ctr">
              <a:solidFill>
                <a:sysClr val="window" lastClr="FFFFFF"/>
              </a:solidFill>
              <a:miter lim="800000"/>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ysClr val="windowText" lastClr="000000"/>
                  </a:solidFill>
                  <a:effectLst/>
                  <a:uLnTx/>
                  <a:uFillTx/>
                  <a:latin typeface="Calibri" pitchFamily="34" charset="0"/>
                </a:rPr>
                <a:t>  9</a:t>
              </a:r>
              <a:endParaRPr kumimoji="0" lang="zh-CN" altLang="en-US" sz="1800" b="0" i="0" u="none" strike="noStrike" kern="0" cap="none" spc="0" normalizeH="0" baseline="0" noProof="0" dirty="0">
                <a:ln>
                  <a:noFill/>
                </a:ln>
                <a:solidFill>
                  <a:sysClr val="windowText" lastClr="000000"/>
                </a:solidFill>
                <a:effectLst/>
                <a:uLnTx/>
                <a:uFillTx/>
                <a:latin typeface="Calibri" pitchFamily="34" charset="0"/>
              </a:endParaRPr>
            </a:p>
          </p:txBody>
        </p:sp>
        <p:sp>
          <p:nvSpPr>
            <p:cNvPr id="19" name="Text Box 11"/>
            <p:cNvSpPr txBox="1">
              <a:spLocks noChangeArrowheads="1"/>
            </p:cNvSpPr>
            <p:nvPr/>
          </p:nvSpPr>
          <p:spPr bwMode="gray">
            <a:xfrm>
              <a:off x="1680" y="1959"/>
              <a:ext cx="2342" cy="314"/>
            </a:xfrm>
            <a:prstGeom prst="rect">
              <a:avLst/>
            </a:prstGeom>
            <a:noFill/>
            <a:ln w="9525" algn="ctr">
              <a:noFill/>
              <a:miter lim="800000"/>
              <a:headEnd/>
              <a:tailEnd/>
            </a:ln>
          </p:spPr>
          <p:txBody>
            <a:bodyPr wrap="square">
              <a:spAutoFit/>
            </a:bodyPr>
            <a:lstStyle/>
            <a:p>
              <a:pPr lvl="0" fontAlgn="auto">
                <a:spcBef>
                  <a:spcPts val="0"/>
                </a:spcBef>
                <a:spcAft>
                  <a:spcPts val="0"/>
                </a:spcAft>
                <a:defRPr/>
              </a:pPr>
              <a:r>
                <a:rPr lang="zh-CN" altLang="en-US" sz="2400" kern="0" dirty="0">
                  <a:solidFill>
                    <a:srgbClr val="000000"/>
                  </a:solidFill>
                  <a:latin typeface="Calibri" pitchFamily="34" charset="0"/>
                </a:rPr>
                <a:t>常见问题解答</a:t>
              </a:r>
              <a:r>
                <a:rPr lang="en-US" altLang="zh-CN" sz="2400" kern="0" dirty="0">
                  <a:solidFill>
                    <a:srgbClr val="000000"/>
                  </a:solidFill>
                  <a:latin typeface="Calibri" pitchFamily="34" charset="0"/>
                </a:rPr>
                <a:t>——</a:t>
              </a:r>
              <a:r>
                <a:rPr lang="zh-CN" altLang="en-US" sz="2400" kern="0" dirty="0">
                  <a:solidFill>
                    <a:srgbClr val="000000"/>
                  </a:solidFill>
                  <a:latin typeface="Calibri" pitchFamily="34" charset="0"/>
                </a:rPr>
                <a:t>批量入会、投保模板</a:t>
              </a:r>
              <a:endParaRPr kumimoji="0" lang="en-US" altLang="zh-CN" sz="2400" b="1" i="0" u="none" strike="noStrike" kern="0" cap="none" spc="0" normalizeH="0" baseline="0" noProof="0" dirty="0">
                <a:ln>
                  <a:noFill/>
                </a:ln>
                <a:solidFill>
                  <a:srgbClr val="000000"/>
                </a:solidFill>
                <a:effectLst/>
                <a:uLnTx/>
                <a:uFillTx/>
                <a:latin typeface="Calibri" pitchFamily="34" charset="0"/>
              </a:endParaRPr>
            </a:p>
          </p:txBody>
        </p:sp>
        <p:sp>
          <p:nvSpPr>
            <p:cNvPr id="20" name="Text Box 12"/>
            <p:cNvSpPr txBox="1">
              <a:spLocks noChangeArrowheads="1"/>
            </p:cNvSpPr>
            <p:nvPr/>
          </p:nvSpPr>
          <p:spPr bwMode="gray">
            <a:xfrm>
              <a:off x="1296" y="1959"/>
              <a:ext cx="331" cy="174"/>
            </a:xfrm>
            <a:prstGeom prst="rect">
              <a:avLst/>
            </a:prstGeom>
            <a:noFill/>
            <a:ln w="9525" algn="ctr">
              <a:noFill/>
              <a:miter lim="800000"/>
              <a:headEnd/>
              <a:tailEnd/>
            </a:ln>
          </p:spPr>
          <p:txBody>
            <a:bodyPr>
              <a:spAutoFit/>
            </a:bodyPr>
            <a:lstStyle/>
            <a:p>
              <a:pPr marL="0" marR="0" lvl="0" indent="0" algn="ctr" defTabSz="914400" eaLnBrk="0" fontAlgn="auto" latinLnBrk="0" hangingPunct="0">
                <a:lnSpc>
                  <a:spcPct val="100000"/>
                </a:lnSpc>
                <a:spcBef>
                  <a:spcPts val="0"/>
                </a:spcBef>
                <a:spcAft>
                  <a:spcPts val="0"/>
                </a:spcAft>
                <a:buClrTx/>
                <a:buSzTx/>
                <a:buFontTx/>
                <a:buNone/>
                <a:tabLst/>
                <a:defRPr/>
              </a:pPr>
              <a:endParaRPr kumimoji="0" lang="en-US" altLang="zh-CN" sz="2400" b="0" i="0" u="none" strike="noStrike" kern="0" cap="none" spc="0" normalizeH="0" baseline="0" noProof="0" dirty="0">
                <a:ln>
                  <a:noFill/>
                </a:ln>
                <a:solidFill>
                  <a:sysClr val="window" lastClr="FFFFFF"/>
                </a:solidFill>
                <a:effectLst/>
                <a:uLnTx/>
                <a:uFillTx/>
                <a:latin typeface="Calibri" pitchFamily="34" charset="0"/>
              </a:endParaRPr>
            </a:p>
          </p:txBody>
        </p:sp>
      </p:grpSp>
    </p:spTree>
  </p:cSld>
  <p:clrMapOvr>
    <a:masterClrMapping/>
  </p:clrMapOvr>
  <p:transition>
    <p:strips/>
  </p:transition>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标题 1"/>
          <p:cNvSpPr>
            <a:spLocks noGrp="1"/>
          </p:cNvSpPr>
          <p:nvPr>
            <p:ph type="title"/>
          </p:nvPr>
        </p:nvSpPr>
        <p:spPr/>
        <p:txBody>
          <a:bodyPr/>
          <a:lstStyle/>
          <a:p>
            <a:r>
              <a:rPr lang="en-US" altLang="zh-CN" dirty="0">
                <a:latin typeface="Calibri" pitchFamily="34" charset="0"/>
              </a:rPr>
              <a:t>9.</a:t>
            </a:r>
            <a:r>
              <a:rPr lang="zh-CN" altLang="en-US" dirty="0">
                <a:latin typeface="Calibri" pitchFamily="34" charset="0"/>
              </a:rPr>
              <a:t>常见问题解答</a:t>
            </a:r>
            <a:r>
              <a:rPr lang="en-US" altLang="zh-CN" dirty="0">
                <a:latin typeface="Calibri" pitchFamily="34" charset="0"/>
              </a:rPr>
              <a:t>——</a:t>
            </a:r>
            <a:r>
              <a:rPr lang="zh-CN" altLang="en-US" dirty="0">
                <a:latin typeface="Calibri" pitchFamily="34" charset="0"/>
              </a:rPr>
              <a:t>批量入会、投保模板</a:t>
            </a:r>
            <a:endParaRPr lang="zh-CN" altLang="en-US" dirty="0">
              <a:ea typeface="宋体" pitchFamily="2" charset="-122"/>
            </a:endParaRPr>
          </a:p>
        </p:txBody>
      </p:sp>
      <p:sp>
        <p:nvSpPr>
          <p:cNvPr id="4099" name="内容占位符 2"/>
          <p:cNvSpPr>
            <a:spLocks noGrp="1"/>
          </p:cNvSpPr>
          <p:nvPr>
            <p:ph idx="1"/>
          </p:nvPr>
        </p:nvSpPr>
        <p:spPr>
          <a:xfrm>
            <a:off x="107504" y="1643050"/>
            <a:ext cx="9036496" cy="4686312"/>
          </a:xfrm>
        </p:spPr>
        <p:txBody>
          <a:bodyPr/>
          <a:lstStyle/>
          <a:p>
            <a:pPr marL="0" indent="0">
              <a:buClrTx/>
              <a:buNone/>
            </a:pPr>
            <a:r>
              <a:rPr lang="en-US" altLang="zh-CN" b="1" dirty="0" smtClean="0">
                <a:solidFill>
                  <a:schemeClr val="tx1">
                    <a:lumMod val="50000"/>
                  </a:schemeClr>
                </a:solidFill>
                <a:latin typeface="宋体" pitchFamily="2" charset="-122"/>
                <a:ea typeface="宋体" pitchFamily="2" charset="-122"/>
              </a:rPr>
              <a:t>1. </a:t>
            </a:r>
            <a:r>
              <a:rPr lang="zh-CN" altLang="en-US" b="1" dirty="0">
                <a:solidFill>
                  <a:schemeClr val="tx1">
                    <a:lumMod val="50000"/>
                  </a:schemeClr>
                </a:solidFill>
                <a:latin typeface="宋体" pitchFamily="2" charset="-122"/>
                <a:ea typeface="宋体" pitchFamily="2" charset="-122"/>
              </a:rPr>
              <a:t>模板中只能使用身份证号且</a:t>
            </a:r>
            <a:r>
              <a:rPr lang="en-US" altLang="zh-CN" b="1" dirty="0">
                <a:solidFill>
                  <a:schemeClr val="tx1">
                    <a:lumMod val="50000"/>
                  </a:schemeClr>
                </a:solidFill>
                <a:latin typeface="宋体" pitchFamily="2" charset="-122"/>
                <a:ea typeface="宋体" pitchFamily="2" charset="-122"/>
              </a:rPr>
              <a:t>18</a:t>
            </a:r>
            <a:r>
              <a:rPr lang="zh-CN" altLang="en-US" b="1" dirty="0">
                <a:solidFill>
                  <a:schemeClr val="tx1">
                    <a:lumMod val="50000"/>
                  </a:schemeClr>
                </a:solidFill>
                <a:latin typeface="宋体" pitchFamily="2" charset="-122"/>
                <a:ea typeface="宋体" pitchFamily="2" charset="-122"/>
              </a:rPr>
              <a:t>位</a:t>
            </a:r>
            <a:endParaRPr lang="en-US" altLang="zh-CN" b="1" dirty="0">
              <a:solidFill>
                <a:schemeClr val="tx1">
                  <a:lumMod val="50000"/>
                </a:schemeClr>
              </a:solidFill>
              <a:latin typeface="宋体" pitchFamily="2" charset="-122"/>
              <a:ea typeface="宋体" pitchFamily="2" charset="-122"/>
            </a:endParaRPr>
          </a:p>
          <a:p>
            <a:pPr marL="0" indent="0">
              <a:buClrTx/>
              <a:buNone/>
            </a:pPr>
            <a:r>
              <a:rPr lang="en-US" altLang="zh-CN" dirty="0">
                <a:solidFill>
                  <a:schemeClr val="tx1">
                    <a:lumMod val="50000"/>
                  </a:schemeClr>
                </a:solidFill>
                <a:latin typeface="宋体" pitchFamily="2" charset="-122"/>
                <a:ea typeface="宋体" pitchFamily="2" charset="-122"/>
              </a:rPr>
              <a:t>	</a:t>
            </a:r>
            <a:r>
              <a:rPr lang="zh-CN" altLang="en-US" dirty="0">
                <a:solidFill>
                  <a:schemeClr val="tx1">
                    <a:lumMod val="50000"/>
                  </a:schemeClr>
                </a:solidFill>
                <a:latin typeface="宋体" pitchFamily="2" charset="-122"/>
                <a:ea typeface="宋体" pitchFamily="2" charset="-122"/>
              </a:rPr>
              <a:t>入会、投保模板中只能使用</a:t>
            </a:r>
            <a:r>
              <a:rPr lang="en-US" altLang="zh-CN" dirty="0">
                <a:solidFill>
                  <a:schemeClr val="tx1">
                    <a:lumMod val="50000"/>
                  </a:schemeClr>
                </a:solidFill>
                <a:latin typeface="宋体" pitchFamily="2" charset="-122"/>
                <a:ea typeface="宋体" pitchFamily="2" charset="-122"/>
              </a:rPr>
              <a:t>18</a:t>
            </a:r>
            <a:r>
              <a:rPr lang="zh-CN" altLang="en-US" dirty="0">
                <a:solidFill>
                  <a:schemeClr val="tx1">
                    <a:lumMod val="50000"/>
                  </a:schemeClr>
                </a:solidFill>
                <a:latin typeface="宋体" pitchFamily="2" charset="-122"/>
                <a:ea typeface="宋体" pitchFamily="2" charset="-122"/>
              </a:rPr>
              <a:t>位身份证号，如果身份证号有</a:t>
            </a:r>
            <a:r>
              <a:rPr lang="en-US" altLang="zh-CN" dirty="0">
                <a:solidFill>
                  <a:schemeClr val="tx1">
                    <a:lumMod val="50000"/>
                  </a:schemeClr>
                </a:solidFill>
                <a:latin typeface="宋体" pitchFamily="2" charset="-122"/>
                <a:ea typeface="宋体" pitchFamily="2" charset="-122"/>
              </a:rPr>
              <a:t>15</a:t>
            </a:r>
            <a:r>
              <a:rPr lang="zh-CN" altLang="en-US" dirty="0">
                <a:solidFill>
                  <a:schemeClr val="tx1">
                    <a:lumMod val="50000"/>
                  </a:schemeClr>
                </a:solidFill>
                <a:latin typeface="宋体" pitchFamily="2" charset="-122"/>
                <a:ea typeface="宋体" pitchFamily="2" charset="-122"/>
              </a:rPr>
              <a:t>位或其他证件号的，导入时业务系统会报错，导入不成功。</a:t>
            </a:r>
            <a:endParaRPr lang="en-US" altLang="zh-CN" dirty="0">
              <a:solidFill>
                <a:schemeClr val="tx1">
                  <a:lumMod val="50000"/>
                </a:schemeClr>
              </a:solidFill>
              <a:latin typeface="宋体" pitchFamily="2" charset="-122"/>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a:t>www.bjzghzbx.com                                                                                                                                                                      </a:t>
            </a:r>
            <a:fld id="{EA7A5B16-BEF4-4199-8C1E-52627D066282}" type="slidenum">
              <a:rPr lang="zh-CN" altLang="en-US" smtClean="0"/>
              <a:pPr>
                <a:defRPr/>
              </a:pPr>
              <a:t>144</a:t>
            </a:fld>
            <a:endParaRPr lang="en-US" altLang="zh-CN" dirty="0"/>
          </a:p>
        </p:txBody>
      </p:sp>
      <p:sp>
        <p:nvSpPr>
          <p:cNvPr id="5" name="AutoShape 6"/>
          <p:cNvSpPr>
            <a:spLocks noChangeArrowheads="1"/>
          </p:cNvSpPr>
          <p:nvPr/>
        </p:nvSpPr>
        <p:spPr bwMode="auto">
          <a:xfrm>
            <a:off x="928662" y="4143380"/>
            <a:ext cx="7643866" cy="1938992"/>
          </a:xfrm>
          <a:prstGeom prst="rect">
            <a:avLst/>
          </a:prstGeom>
          <a:ln>
            <a:headEnd/>
            <a:tailEnd/>
          </a:ln>
          <a:effectLst>
            <a:outerShdw blurRad="50800" dist="38100" dir="5400000" algn="t" rotWithShape="0">
              <a:prstClr val="black">
                <a:alpha val="40000"/>
              </a:prstClr>
            </a:outerShdw>
          </a:effectLst>
        </p:spPr>
        <p:style>
          <a:lnRef idx="1">
            <a:schemeClr val="accent4"/>
          </a:lnRef>
          <a:fillRef idx="2">
            <a:schemeClr val="accent4"/>
          </a:fillRef>
          <a:effectRef idx="1">
            <a:schemeClr val="accent4"/>
          </a:effectRef>
          <a:fontRef idx="minor">
            <a:schemeClr val="dk1"/>
          </a:fontRef>
        </p:style>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zh-CN" altLang="en-US" sz="2400" b="0" dirty="0">
                <a:solidFill>
                  <a:schemeClr val="tx1">
                    <a:lumMod val="50000"/>
                  </a:schemeClr>
                </a:solidFill>
                <a:latin typeface="宋体" pitchFamily="2" charset="-122"/>
                <a:ea typeface="宋体" pitchFamily="2" charset="-122"/>
              </a:rPr>
              <a:t>提示：</a:t>
            </a:r>
            <a:endParaRPr lang="en-US" altLang="zh-CN" sz="2400" b="0" kern="0" dirty="0">
              <a:solidFill>
                <a:sysClr val="windowText" lastClr="000000"/>
              </a:solidFill>
              <a:latin typeface="华文中宋" pitchFamily="2" charset="-122"/>
              <a:ea typeface="华文中宋" pitchFamily="2" charset="-122"/>
            </a:endParaRPr>
          </a:p>
          <a:p>
            <a:pPr marL="0" marR="0" lvl="0" indent="0" defTabSz="914400" eaLnBrk="1" fontAlgn="auto" latinLnBrk="0" hangingPunct="1">
              <a:lnSpc>
                <a:spcPct val="100000"/>
              </a:lnSpc>
              <a:spcBef>
                <a:spcPts val="0"/>
              </a:spcBef>
              <a:spcAft>
                <a:spcPts val="0"/>
              </a:spcAft>
              <a:buClrTx/>
              <a:buSzTx/>
              <a:buFontTx/>
              <a:buNone/>
              <a:tabLst/>
              <a:defRPr/>
            </a:pPr>
            <a:r>
              <a:rPr lang="en-US" altLang="zh-CN" sz="2400" b="0" dirty="0">
                <a:solidFill>
                  <a:schemeClr val="tx1">
                    <a:lumMod val="50000"/>
                  </a:schemeClr>
                </a:solidFill>
                <a:latin typeface="宋体" pitchFamily="2" charset="-122"/>
                <a:ea typeface="宋体" pitchFamily="2" charset="-122"/>
              </a:rPr>
              <a:t>	1</a:t>
            </a:r>
            <a:r>
              <a:rPr lang="zh-CN" altLang="en-US" sz="2400" b="0" dirty="0">
                <a:solidFill>
                  <a:schemeClr val="tx1">
                    <a:lumMod val="50000"/>
                  </a:schemeClr>
                </a:solidFill>
                <a:latin typeface="宋体" pitchFamily="2" charset="-122"/>
                <a:ea typeface="宋体" pitchFamily="2" charset="-122"/>
              </a:rPr>
              <a:t>）护照号、军官证号等非身份证号请在网上逐个录入，模板只支持身份证号。</a:t>
            </a:r>
            <a:endParaRPr lang="en-US" altLang="zh-CN" sz="2400" b="0" dirty="0">
              <a:solidFill>
                <a:schemeClr val="tx1">
                  <a:lumMod val="50000"/>
                </a:schemeClr>
              </a:solidFill>
              <a:latin typeface="宋体" pitchFamily="2" charset="-122"/>
              <a:ea typeface="宋体" pitchFamily="2" charset="-122"/>
            </a:endParaRPr>
          </a:p>
          <a:p>
            <a:pPr marL="0" marR="0" lvl="0" indent="0" defTabSz="914400" eaLnBrk="1" fontAlgn="auto" latinLnBrk="0" hangingPunct="1">
              <a:lnSpc>
                <a:spcPct val="100000"/>
              </a:lnSpc>
              <a:spcBef>
                <a:spcPts val="0"/>
              </a:spcBef>
              <a:spcAft>
                <a:spcPts val="0"/>
              </a:spcAft>
              <a:buClrTx/>
              <a:buSzTx/>
              <a:buFontTx/>
              <a:buNone/>
              <a:tabLst/>
              <a:defRPr/>
            </a:pPr>
            <a:r>
              <a:rPr lang="en-US" altLang="zh-CN" sz="2400" b="0" dirty="0">
                <a:solidFill>
                  <a:schemeClr val="tx1">
                    <a:lumMod val="50000"/>
                  </a:schemeClr>
                </a:solidFill>
                <a:latin typeface="宋体" pitchFamily="2" charset="-122"/>
                <a:ea typeface="宋体" pitchFamily="2" charset="-122"/>
              </a:rPr>
              <a:t>	2</a:t>
            </a:r>
            <a:r>
              <a:rPr lang="zh-CN" altLang="en-US" sz="2400" b="0" dirty="0">
                <a:solidFill>
                  <a:schemeClr val="tx1">
                    <a:lumMod val="50000"/>
                  </a:schemeClr>
                </a:solidFill>
                <a:latin typeface="宋体" pitchFamily="2" charset="-122"/>
                <a:ea typeface="宋体" pitchFamily="2" charset="-122"/>
              </a:rPr>
              <a:t>）新系统入会、投保和理赔不允许使用</a:t>
            </a:r>
            <a:r>
              <a:rPr lang="en-US" altLang="zh-CN" sz="2400" b="0" dirty="0">
                <a:solidFill>
                  <a:schemeClr val="tx1">
                    <a:lumMod val="50000"/>
                  </a:schemeClr>
                </a:solidFill>
                <a:latin typeface="宋体" pitchFamily="2" charset="-122"/>
                <a:ea typeface="宋体" pitchFamily="2" charset="-122"/>
              </a:rPr>
              <a:t>15</a:t>
            </a:r>
            <a:r>
              <a:rPr lang="zh-CN" altLang="en-US" sz="2400" b="0" dirty="0">
                <a:solidFill>
                  <a:schemeClr val="tx1">
                    <a:lumMod val="50000"/>
                  </a:schemeClr>
                </a:solidFill>
                <a:latin typeface="宋体" pitchFamily="2" charset="-122"/>
                <a:ea typeface="宋体" pitchFamily="2" charset="-122"/>
              </a:rPr>
              <a:t>位身份证。</a:t>
            </a:r>
            <a:endParaRPr lang="en-US" altLang="zh-CN" sz="2400" b="0" dirty="0">
              <a:solidFill>
                <a:schemeClr val="tx1">
                  <a:lumMod val="50000"/>
                </a:schemeClr>
              </a:solidFill>
              <a:latin typeface="宋体" pitchFamily="2" charset="-122"/>
              <a:ea typeface="宋体" pitchFamily="2" charset="-122"/>
            </a:endParaRPr>
          </a:p>
        </p:txBody>
      </p:sp>
    </p:spTree>
    <p:extLst>
      <p:ext uri="{BB962C8B-B14F-4D97-AF65-F5344CB8AC3E}">
        <p14:creationId xmlns="" xmlns:p14="http://schemas.microsoft.com/office/powerpoint/2010/main" val="2181683573"/>
      </p:ext>
    </p:extLst>
  </p:cSld>
  <p:clrMapOvr>
    <a:masterClrMapping/>
  </p:clrMapOvr>
  <p:transition>
    <p:strips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标题 1"/>
          <p:cNvSpPr>
            <a:spLocks noGrp="1"/>
          </p:cNvSpPr>
          <p:nvPr>
            <p:ph type="title"/>
          </p:nvPr>
        </p:nvSpPr>
        <p:spPr/>
        <p:txBody>
          <a:bodyPr/>
          <a:lstStyle/>
          <a:p>
            <a:r>
              <a:rPr lang="en-US" altLang="zh-CN" dirty="0">
                <a:latin typeface="Calibri" pitchFamily="34" charset="0"/>
              </a:rPr>
              <a:t>9.</a:t>
            </a:r>
            <a:r>
              <a:rPr lang="zh-CN" altLang="en-US" dirty="0">
                <a:latin typeface="Calibri" pitchFamily="34" charset="0"/>
              </a:rPr>
              <a:t>常见问题解答</a:t>
            </a:r>
            <a:r>
              <a:rPr lang="en-US" altLang="zh-CN" dirty="0">
                <a:latin typeface="Calibri" pitchFamily="34" charset="0"/>
              </a:rPr>
              <a:t>——</a:t>
            </a:r>
            <a:r>
              <a:rPr lang="zh-CN" altLang="en-US" dirty="0">
                <a:latin typeface="Calibri" pitchFamily="34" charset="0"/>
              </a:rPr>
              <a:t>批量入会、投保模板</a:t>
            </a:r>
            <a:endParaRPr lang="zh-CN" altLang="en-US" dirty="0">
              <a:ea typeface="宋体" pitchFamily="2" charset="-122"/>
            </a:endParaRPr>
          </a:p>
        </p:txBody>
      </p:sp>
      <p:sp>
        <p:nvSpPr>
          <p:cNvPr id="4099" name="内容占位符 2"/>
          <p:cNvSpPr>
            <a:spLocks noGrp="1"/>
          </p:cNvSpPr>
          <p:nvPr>
            <p:ph idx="1"/>
          </p:nvPr>
        </p:nvSpPr>
        <p:spPr>
          <a:xfrm>
            <a:off x="107504" y="1428736"/>
            <a:ext cx="9036496" cy="4852208"/>
          </a:xfrm>
        </p:spPr>
        <p:txBody>
          <a:bodyPr/>
          <a:lstStyle/>
          <a:p>
            <a:pPr marL="0" indent="0">
              <a:buClrTx/>
              <a:buNone/>
            </a:pPr>
            <a:r>
              <a:rPr lang="en-US" altLang="zh-CN" sz="2800" b="1" dirty="0" smtClean="0">
                <a:solidFill>
                  <a:schemeClr val="tx1">
                    <a:lumMod val="50000"/>
                  </a:schemeClr>
                </a:solidFill>
                <a:latin typeface="宋体" pitchFamily="2" charset="-122"/>
                <a:ea typeface="宋体" pitchFamily="2" charset="-122"/>
              </a:rPr>
              <a:t>2. </a:t>
            </a:r>
            <a:r>
              <a:rPr lang="zh-CN" altLang="en-US" sz="2800" b="1" dirty="0">
                <a:solidFill>
                  <a:schemeClr val="tx1">
                    <a:lumMod val="50000"/>
                  </a:schemeClr>
                </a:solidFill>
                <a:latin typeface="宋体" pitchFamily="2" charset="-122"/>
                <a:ea typeface="宋体" pitchFamily="2" charset="-122"/>
              </a:rPr>
              <a:t>批量投保模板反馈信息说明：</a:t>
            </a:r>
            <a:endParaRPr lang="en-US" altLang="zh-CN" sz="2800" b="1" dirty="0">
              <a:solidFill>
                <a:schemeClr val="tx1">
                  <a:lumMod val="50000"/>
                </a:schemeClr>
              </a:solidFill>
              <a:latin typeface="宋体" pitchFamily="2" charset="-122"/>
              <a:ea typeface="宋体" pitchFamily="2" charset="-122"/>
            </a:endParaRPr>
          </a:p>
          <a:p>
            <a:pPr marL="0" indent="0">
              <a:buClrTx/>
              <a:buNone/>
            </a:pPr>
            <a:r>
              <a:rPr lang="en-US" altLang="zh-CN" sz="2600" b="1" dirty="0">
                <a:solidFill>
                  <a:schemeClr val="tx1">
                    <a:lumMod val="50000"/>
                  </a:schemeClr>
                </a:solidFill>
                <a:latin typeface="宋体" pitchFamily="2" charset="-122"/>
                <a:ea typeface="宋体" pitchFamily="2" charset="-122"/>
              </a:rPr>
              <a:t>	</a:t>
            </a:r>
            <a:r>
              <a:rPr lang="zh-CN" altLang="en-US" sz="2600" dirty="0">
                <a:solidFill>
                  <a:schemeClr val="tx1">
                    <a:lumMod val="50000"/>
                  </a:schemeClr>
                </a:solidFill>
                <a:latin typeface="宋体" pitchFamily="2" charset="-122"/>
                <a:ea typeface="宋体" pitchFamily="2" charset="-122"/>
              </a:rPr>
              <a:t>使用批量投保模板上传后，导入不成功人员错误提示解释</a:t>
            </a:r>
            <a:endParaRPr lang="en-US" altLang="zh-CN" sz="2600" dirty="0">
              <a:solidFill>
                <a:schemeClr val="tx1">
                  <a:lumMod val="50000"/>
                </a:schemeClr>
              </a:solidFill>
              <a:latin typeface="宋体" pitchFamily="2" charset="-122"/>
              <a:ea typeface="宋体" pitchFamily="2" charset="-122"/>
            </a:endParaRPr>
          </a:p>
          <a:p>
            <a:pPr>
              <a:buClrTx/>
              <a:buFont typeface="Wingdings" panose="05000000000000000000" pitchFamily="2" charset="2"/>
              <a:buChar char="l"/>
            </a:pPr>
            <a:r>
              <a:rPr lang="zh-CN" altLang="en-US" sz="2600" b="1" dirty="0">
                <a:solidFill>
                  <a:schemeClr val="tx1">
                    <a:lumMod val="50000"/>
                  </a:schemeClr>
                </a:solidFill>
                <a:latin typeface="宋体" pitchFamily="2" charset="-122"/>
                <a:ea typeface="宋体" pitchFamily="2" charset="-122"/>
              </a:rPr>
              <a:t>查无此会员信息</a:t>
            </a:r>
            <a:r>
              <a:rPr lang="en-US" altLang="zh-CN" sz="2600" dirty="0">
                <a:solidFill>
                  <a:schemeClr val="tx1">
                    <a:lumMod val="50000"/>
                  </a:schemeClr>
                </a:solidFill>
                <a:latin typeface="宋体" pitchFamily="2" charset="-122"/>
                <a:ea typeface="宋体" pitchFamily="2" charset="-122"/>
              </a:rPr>
              <a:t>—</a:t>
            </a:r>
            <a:r>
              <a:rPr lang="zh-CN" altLang="en-US" sz="2600" dirty="0">
                <a:solidFill>
                  <a:schemeClr val="tx1">
                    <a:lumMod val="50000"/>
                  </a:schemeClr>
                </a:solidFill>
                <a:latin typeface="宋体" pitchFamily="2" charset="-122"/>
                <a:ea typeface="宋体" pitchFamily="2" charset="-122"/>
              </a:rPr>
              <a:t>会员不在本单位，需要做调动</a:t>
            </a:r>
          </a:p>
          <a:p>
            <a:pPr>
              <a:buClrTx/>
              <a:buFont typeface="Wingdings" panose="05000000000000000000" pitchFamily="2" charset="2"/>
              <a:buChar char="l"/>
            </a:pPr>
            <a:r>
              <a:rPr lang="zh-CN" altLang="en-US" sz="2600" b="1" dirty="0">
                <a:solidFill>
                  <a:schemeClr val="tx1">
                    <a:lumMod val="50000"/>
                  </a:schemeClr>
                </a:solidFill>
                <a:latin typeface="宋体" pitchFamily="2" charset="-122"/>
                <a:ea typeface="宋体" pitchFamily="2" charset="-122"/>
              </a:rPr>
              <a:t>会员信息不存在，请检查会员信息</a:t>
            </a:r>
            <a:r>
              <a:rPr lang="en-US" altLang="zh-CN" sz="2600" dirty="0">
                <a:solidFill>
                  <a:schemeClr val="tx1">
                    <a:lumMod val="50000"/>
                  </a:schemeClr>
                </a:solidFill>
                <a:latin typeface="宋体" pitchFamily="2" charset="-122"/>
                <a:ea typeface="宋体" pitchFamily="2" charset="-122"/>
              </a:rPr>
              <a:t>—</a:t>
            </a:r>
            <a:r>
              <a:rPr lang="zh-CN" altLang="en-US" sz="2600" dirty="0">
                <a:solidFill>
                  <a:schemeClr val="tx1">
                    <a:lumMod val="50000"/>
                  </a:schemeClr>
                </a:solidFill>
                <a:latin typeface="宋体" pitchFamily="2" charset="-122"/>
                <a:ea typeface="宋体" pitchFamily="2" charset="-122"/>
              </a:rPr>
              <a:t>没有入过会</a:t>
            </a:r>
          </a:p>
          <a:p>
            <a:pPr>
              <a:buClrTx/>
              <a:buFont typeface="Wingdings" panose="05000000000000000000" pitchFamily="2" charset="2"/>
              <a:buChar char="l"/>
            </a:pPr>
            <a:r>
              <a:rPr lang="zh-CN" altLang="en-US" sz="2600" b="1" dirty="0">
                <a:solidFill>
                  <a:schemeClr val="tx1">
                    <a:lumMod val="50000"/>
                  </a:schemeClr>
                </a:solidFill>
                <a:latin typeface="宋体" pitchFamily="2" charset="-122"/>
                <a:ea typeface="宋体" pitchFamily="2" charset="-122"/>
              </a:rPr>
              <a:t>投保人身份证不合法</a:t>
            </a:r>
            <a:r>
              <a:rPr lang="en-US" altLang="zh-CN" sz="2600" b="1" dirty="0">
                <a:solidFill>
                  <a:schemeClr val="tx1">
                    <a:lumMod val="50000"/>
                  </a:schemeClr>
                </a:solidFill>
                <a:latin typeface="宋体" pitchFamily="2" charset="-122"/>
                <a:ea typeface="宋体" pitchFamily="2" charset="-122"/>
              </a:rPr>
              <a:t>,</a:t>
            </a:r>
            <a:r>
              <a:rPr lang="zh-CN" altLang="en-US" sz="2600" b="1" dirty="0">
                <a:solidFill>
                  <a:schemeClr val="tx1">
                    <a:lumMod val="50000"/>
                  </a:schemeClr>
                </a:solidFill>
                <a:latin typeface="宋体" pitchFamily="2" charset="-122"/>
                <a:ea typeface="宋体" pitchFamily="2" charset="-122"/>
              </a:rPr>
              <a:t>错误原因</a:t>
            </a:r>
            <a:r>
              <a:rPr lang="en-US" altLang="zh-CN" sz="2600" b="1" dirty="0">
                <a:solidFill>
                  <a:schemeClr val="tx1">
                    <a:lumMod val="50000"/>
                  </a:schemeClr>
                </a:solidFill>
                <a:latin typeface="宋体" pitchFamily="2" charset="-122"/>
                <a:ea typeface="宋体" pitchFamily="2" charset="-122"/>
              </a:rPr>
              <a:t>:</a:t>
            </a:r>
            <a:r>
              <a:rPr lang="zh-CN" altLang="en-US" sz="2600" b="1" dirty="0">
                <a:solidFill>
                  <a:schemeClr val="tx1">
                    <a:lumMod val="50000"/>
                  </a:schemeClr>
                </a:solidFill>
                <a:latin typeface="宋体" pitchFamily="2" charset="-122"/>
                <a:ea typeface="宋体" pitchFamily="2" charset="-122"/>
              </a:rPr>
              <a:t>检验位应为</a:t>
            </a:r>
            <a:r>
              <a:rPr lang="en-US" altLang="zh-CN" sz="2600" b="1" dirty="0">
                <a:solidFill>
                  <a:schemeClr val="tx1">
                    <a:lumMod val="50000"/>
                  </a:schemeClr>
                </a:solidFill>
                <a:latin typeface="宋体" pitchFamily="2" charset="-122"/>
                <a:ea typeface="宋体" pitchFamily="2" charset="-122"/>
              </a:rPr>
              <a:t>X</a:t>
            </a:r>
            <a:r>
              <a:rPr lang="en-US" altLang="zh-CN" sz="2600" dirty="0">
                <a:solidFill>
                  <a:schemeClr val="tx1">
                    <a:lumMod val="50000"/>
                  </a:schemeClr>
                </a:solidFill>
                <a:latin typeface="宋体" pitchFamily="2" charset="-122"/>
                <a:ea typeface="宋体" pitchFamily="2" charset="-122"/>
              </a:rPr>
              <a:t>—</a:t>
            </a:r>
            <a:r>
              <a:rPr lang="zh-CN" altLang="en-US" sz="2600" dirty="0">
                <a:solidFill>
                  <a:schemeClr val="tx1">
                    <a:lumMod val="50000"/>
                  </a:schemeClr>
                </a:solidFill>
                <a:latin typeface="宋体" pitchFamily="2" charset="-122"/>
                <a:ea typeface="宋体" pitchFamily="2" charset="-122"/>
              </a:rPr>
              <a:t>身份证号错误，需要修改身份证号</a:t>
            </a:r>
          </a:p>
          <a:p>
            <a:pPr>
              <a:buClrTx/>
              <a:buFont typeface="Wingdings" panose="05000000000000000000" pitchFamily="2" charset="2"/>
              <a:buChar char="l"/>
            </a:pPr>
            <a:r>
              <a:rPr lang="zh-CN" altLang="en-US" sz="2600" b="1" dirty="0">
                <a:solidFill>
                  <a:schemeClr val="tx1">
                    <a:lumMod val="50000"/>
                  </a:schemeClr>
                </a:solidFill>
                <a:latin typeface="宋体" pitchFamily="2" charset="-122"/>
                <a:ea typeface="宋体" pitchFamily="2" charset="-122"/>
              </a:rPr>
              <a:t>投保人姓名与会员姓名不一致，请检查投保人姓名</a:t>
            </a:r>
            <a:r>
              <a:rPr lang="en-US" altLang="zh-CN" sz="2600" dirty="0">
                <a:solidFill>
                  <a:schemeClr val="tx1">
                    <a:lumMod val="50000"/>
                  </a:schemeClr>
                </a:solidFill>
                <a:latin typeface="宋体" pitchFamily="2" charset="-122"/>
                <a:ea typeface="宋体" pitchFamily="2" charset="-122"/>
              </a:rPr>
              <a:t>—</a:t>
            </a:r>
            <a:r>
              <a:rPr lang="zh-CN" altLang="en-US" sz="2600" dirty="0">
                <a:solidFill>
                  <a:schemeClr val="tx1">
                    <a:lumMod val="50000"/>
                  </a:schemeClr>
                </a:solidFill>
                <a:latin typeface="宋体" pitchFamily="2" charset="-122"/>
                <a:ea typeface="宋体" pitchFamily="2" charset="-122"/>
              </a:rPr>
              <a:t>模板中姓名与数据库中姓名不匹配，请核对是否有空格和错别字。</a:t>
            </a:r>
            <a:endParaRPr lang="en-US" altLang="zh-CN" sz="2600" dirty="0">
              <a:solidFill>
                <a:schemeClr val="tx1">
                  <a:lumMod val="50000"/>
                </a:schemeClr>
              </a:solidFill>
              <a:latin typeface="宋体" pitchFamily="2" charset="-122"/>
              <a:ea typeface="宋体" pitchFamily="2" charset="-122"/>
            </a:endParaRPr>
          </a:p>
          <a:p>
            <a:pPr marL="0" indent="0">
              <a:buClrTx/>
              <a:buNone/>
            </a:pPr>
            <a:endParaRPr lang="en-US" altLang="zh-CN" sz="2800" b="1" dirty="0">
              <a:solidFill>
                <a:schemeClr val="tx1">
                  <a:lumMod val="50000"/>
                </a:schemeClr>
              </a:solidFill>
              <a:latin typeface="宋体" pitchFamily="2" charset="-122"/>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a:t>www.bjzghzbx.com                                                                                                                                                                      </a:t>
            </a:r>
            <a:fld id="{EA7A5B16-BEF4-4199-8C1E-52627D066282}" type="slidenum">
              <a:rPr lang="zh-CN" altLang="en-US" smtClean="0"/>
              <a:pPr>
                <a:defRPr/>
              </a:pPr>
              <a:t>145</a:t>
            </a:fld>
            <a:endParaRPr lang="en-US" altLang="zh-CN" dirty="0"/>
          </a:p>
        </p:txBody>
      </p:sp>
    </p:spTree>
    <p:extLst>
      <p:ext uri="{BB962C8B-B14F-4D97-AF65-F5344CB8AC3E}">
        <p14:creationId xmlns="" xmlns:p14="http://schemas.microsoft.com/office/powerpoint/2010/main" val="3338283391"/>
      </p:ext>
    </p:extLst>
  </p:cSld>
  <p:clrMapOvr>
    <a:masterClrMapping/>
  </p:clrMapOvr>
  <p:transition>
    <p:strips dir="rd"/>
  </p:transition>
</p:sld>
</file>

<file path=ppt/slides/slide146.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4" name="日期占位符 3"/>
          <p:cNvSpPr>
            <a:spLocks noGrp="1"/>
          </p:cNvSpPr>
          <p:nvPr>
            <p:ph type="dt" sz="quarter" idx="10"/>
          </p:nvPr>
        </p:nvSpPr>
        <p:spPr/>
        <p:txBody>
          <a:bodyPr/>
          <a:lstStyle/>
          <a:p>
            <a:pPr>
              <a:defRPr/>
            </a:pPr>
            <a:r>
              <a:rPr lang="en-US" altLang="zh-CN" dirty="0"/>
              <a:t>www.bjzghzbx.com                                                                                                                                                                      </a:t>
            </a:r>
            <a:fld id="{EA7A5B16-BEF4-4199-8C1E-52627D066282}" type="slidenum">
              <a:rPr lang="zh-CN" altLang="en-US" smtClean="0"/>
              <a:pPr>
                <a:defRPr/>
              </a:pPr>
              <a:t>146</a:t>
            </a:fld>
            <a:endParaRPr lang="en-US" altLang="zh-CN" dirty="0"/>
          </a:p>
        </p:txBody>
      </p:sp>
      <p:grpSp>
        <p:nvGrpSpPr>
          <p:cNvPr id="2" name="Group 8"/>
          <p:cNvGrpSpPr>
            <a:grpSpLocks/>
          </p:cNvGrpSpPr>
          <p:nvPr/>
        </p:nvGrpSpPr>
        <p:grpSpPr bwMode="auto">
          <a:xfrm>
            <a:off x="1571604" y="2928934"/>
            <a:ext cx="6286543" cy="1000126"/>
            <a:chOff x="1131" y="1851"/>
            <a:chExt cx="3065" cy="378"/>
          </a:xfrm>
          <a:effectLst>
            <a:outerShdw blurRad="50800" dist="38100" dir="5400000" algn="t" rotWithShape="0">
              <a:prstClr val="black">
                <a:alpha val="40000"/>
              </a:prstClr>
            </a:outerShdw>
          </a:effectLst>
        </p:grpSpPr>
        <p:sp>
          <p:nvSpPr>
            <p:cNvPr id="17" name="AutoShape 9"/>
            <p:cNvSpPr>
              <a:spLocks noChangeArrowheads="1"/>
            </p:cNvSpPr>
            <p:nvPr/>
          </p:nvSpPr>
          <p:spPr bwMode="gray">
            <a:xfrm>
              <a:off x="1460" y="1905"/>
              <a:ext cx="2736" cy="288"/>
            </a:xfrm>
            <a:prstGeom prst="roundRect">
              <a:avLst>
                <a:gd name="adj" fmla="val 16667"/>
              </a:avLst>
            </a:prstGeom>
            <a:gradFill rotWithShape="1">
              <a:gsLst>
                <a:gs pos="0">
                  <a:srgbClr val="0F6FC6"/>
                </a:gs>
                <a:gs pos="50000">
                  <a:srgbClr val="0F6FC6">
                    <a:gamma/>
                    <a:tint val="21176"/>
                    <a:invGamma/>
                  </a:srgbClr>
                </a:gs>
                <a:gs pos="100000">
                  <a:srgbClr val="0F6FC6"/>
                </a:gs>
              </a:gsLst>
              <a:lin ang="5400000" scaled="1"/>
            </a:gradFill>
            <a:ln w="12700" algn="ctr">
              <a:solidFill>
                <a:sysClr val="window" lastClr="FFFFFF"/>
              </a:solid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onstantia"/>
                <a:ea typeface="宋体"/>
              </a:endParaRPr>
            </a:p>
          </p:txBody>
        </p:sp>
        <p:sp>
          <p:nvSpPr>
            <p:cNvPr id="18" name="AutoShape 10"/>
            <p:cNvSpPr>
              <a:spLocks noChangeArrowheads="1"/>
            </p:cNvSpPr>
            <p:nvPr/>
          </p:nvSpPr>
          <p:spPr bwMode="gray">
            <a:xfrm>
              <a:off x="1131" y="1851"/>
              <a:ext cx="511" cy="378"/>
            </a:xfrm>
            <a:prstGeom prst="diamond">
              <a:avLst/>
            </a:prstGeom>
            <a:solidFill>
              <a:srgbClr val="0F6FC6"/>
            </a:solidFill>
            <a:ln w="25400" algn="ctr">
              <a:solidFill>
                <a:sysClr val="window" lastClr="FFFFFF"/>
              </a:solidFill>
              <a:miter lim="800000"/>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ysClr val="windowText" lastClr="000000"/>
                  </a:solidFill>
                  <a:effectLst/>
                  <a:uLnTx/>
                  <a:uFillTx/>
                  <a:latin typeface="Calibri" pitchFamily="34" charset="0"/>
                </a:rPr>
                <a:t>  9</a:t>
              </a:r>
              <a:endParaRPr kumimoji="0" lang="zh-CN" altLang="en-US" sz="1800" b="0" i="0" u="none" strike="noStrike" kern="0" cap="none" spc="0" normalizeH="0" baseline="0" noProof="0" dirty="0">
                <a:ln>
                  <a:noFill/>
                </a:ln>
                <a:solidFill>
                  <a:sysClr val="windowText" lastClr="000000"/>
                </a:solidFill>
                <a:effectLst/>
                <a:uLnTx/>
                <a:uFillTx/>
                <a:latin typeface="Calibri" pitchFamily="34" charset="0"/>
              </a:endParaRPr>
            </a:p>
          </p:txBody>
        </p:sp>
        <p:sp>
          <p:nvSpPr>
            <p:cNvPr id="19" name="Text Box 11"/>
            <p:cNvSpPr txBox="1">
              <a:spLocks noChangeArrowheads="1"/>
            </p:cNvSpPr>
            <p:nvPr/>
          </p:nvSpPr>
          <p:spPr bwMode="gray">
            <a:xfrm>
              <a:off x="1680" y="1959"/>
              <a:ext cx="2342" cy="174"/>
            </a:xfrm>
            <a:prstGeom prst="rect">
              <a:avLst/>
            </a:prstGeom>
            <a:noFill/>
            <a:ln w="9525" algn="ctr">
              <a:noFill/>
              <a:miter lim="800000"/>
              <a:headEnd/>
              <a:tailEnd/>
            </a:ln>
          </p:spPr>
          <p:txBody>
            <a:bodyPr wrap="square">
              <a:spAutoFit/>
            </a:bodyPr>
            <a:lstStyle/>
            <a:p>
              <a:pPr lvl="0" fontAlgn="auto">
                <a:spcBef>
                  <a:spcPts val="0"/>
                </a:spcBef>
                <a:spcAft>
                  <a:spcPts val="0"/>
                </a:spcAft>
                <a:defRPr/>
              </a:pPr>
              <a:r>
                <a:rPr lang="zh-CN" altLang="en-US" sz="2400" kern="0" dirty="0">
                  <a:solidFill>
                    <a:srgbClr val="000000"/>
                  </a:solidFill>
                  <a:latin typeface="Calibri" pitchFamily="34" charset="0"/>
                </a:rPr>
                <a:t>常见问题解答</a:t>
              </a:r>
              <a:r>
                <a:rPr lang="en-US" altLang="zh-CN" sz="2400" kern="0" dirty="0">
                  <a:solidFill>
                    <a:srgbClr val="000000"/>
                  </a:solidFill>
                  <a:latin typeface="Calibri" pitchFamily="34" charset="0"/>
                </a:rPr>
                <a:t>——</a:t>
              </a:r>
              <a:r>
                <a:rPr lang="zh-CN" altLang="en-US" sz="2400" kern="0" dirty="0">
                  <a:solidFill>
                    <a:srgbClr val="000000"/>
                  </a:solidFill>
                  <a:latin typeface="Calibri" pitchFamily="34" charset="0"/>
                </a:rPr>
                <a:t>理赔业务操作</a:t>
              </a:r>
              <a:endParaRPr kumimoji="0" lang="en-US" altLang="zh-CN" sz="2400" b="1" i="0" u="none" strike="noStrike" kern="0" cap="none" spc="0" normalizeH="0" baseline="0" noProof="0" dirty="0">
                <a:ln>
                  <a:noFill/>
                </a:ln>
                <a:solidFill>
                  <a:srgbClr val="000000"/>
                </a:solidFill>
                <a:effectLst/>
                <a:uLnTx/>
                <a:uFillTx/>
                <a:latin typeface="Calibri" pitchFamily="34" charset="0"/>
              </a:endParaRPr>
            </a:p>
          </p:txBody>
        </p:sp>
        <p:sp>
          <p:nvSpPr>
            <p:cNvPr id="20" name="Text Box 12"/>
            <p:cNvSpPr txBox="1">
              <a:spLocks noChangeArrowheads="1"/>
            </p:cNvSpPr>
            <p:nvPr/>
          </p:nvSpPr>
          <p:spPr bwMode="gray">
            <a:xfrm>
              <a:off x="1296" y="1959"/>
              <a:ext cx="331" cy="174"/>
            </a:xfrm>
            <a:prstGeom prst="rect">
              <a:avLst/>
            </a:prstGeom>
            <a:noFill/>
            <a:ln w="9525" algn="ctr">
              <a:noFill/>
              <a:miter lim="800000"/>
              <a:headEnd/>
              <a:tailEnd/>
            </a:ln>
          </p:spPr>
          <p:txBody>
            <a:bodyPr>
              <a:spAutoFit/>
            </a:bodyPr>
            <a:lstStyle/>
            <a:p>
              <a:pPr marL="0" marR="0" lvl="0" indent="0" algn="ctr" defTabSz="914400" eaLnBrk="0" fontAlgn="auto" latinLnBrk="0" hangingPunct="0">
                <a:lnSpc>
                  <a:spcPct val="100000"/>
                </a:lnSpc>
                <a:spcBef>
                  <a:spcPts val="0"/>
                </a:spcBef>
                <a:spcAft>
                  <a:spcPts val="0"/>
                </a:spcAft>
                <a:buClrTx/>
                <a:buSzTx/>
                <a:buFontTx/>
                <a:buNone/>
                <a:tabLst/>
                <a:defRPr/>
              </a:pPr>
              <a:endParaRPr kumimoji="0" lang="en-US" altLang="zh-CN" sz="2400" b="0" i="0" u="none" strike="noStrike" kern="0" cap="none" spc="0" normalizeH="0" baseline="0" noProof="0" dirty="0">
                <a:ln>
                  <a:noFill/>
                </a:ln>
                <a:solidFill>
                  <a:sysClr val="window" lastClr="FFFFFF"/>
                </a:solidFill>
                <a:effectLst/>
                <a:uLnTx/>
                <a:uFillTx/>
                <a:latin typeface="Calibri" pitchFamily="34" charset="0"/>
              </a:endParaRPr>
            </a:p>
          </p:txBody>
        </p:sp>
      </p:grpSp>
    </p:spTree>
  </p:cSld>
  <p:clrMapOvr>
    <a:masterClrMapping/>
  </p:clrMapOvr>
  <p:transition>
    <p:strips/>
  </p:transition>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标题 1"/>
          <p:cNvSpPr>
            <a:spLocks noGrp="1"/>
          </p:cNvSpPr>
          <p:nvPr>
            <p:ph type="title"/>
          </p:nvPr>
        </p:nvSpPr>
        <p:spPr/>
        <p:txBody>
          <a:bodyPr/>
          <a:lstStyle/>
          <a:p>
            <a:pPr lvl="0" fontAlgn="auto">
              <a:spcBef>
                <a:spcPts val="0"/>
              </a:spcBef>
              <a:spcAft>
                <a:spcPts val="0"/>
              </a:spcAft>
              <a:defRPr/>
            </a:pPr>
            <a:r>
              <a:rPr lang="en-US" altLang="zh-CN" dirty="0">
                <a:latin typeface="Calibri" pitchFamily="34" charset="0"/>
              </a:rPr>
              <a:t>9.</a:t>
            </a:r>
            <a:r>
              <a:rPr lang="zh-CN" altLang="en-US" dirty="0">
                <a:latin typeface="Calibri" pitchFamily="34" charset="0"/>
              </a:rPr>
              <a:t>常见问题解答</a:t>
            </a:r>
            <a:r>
              <a:rPr lang="en-US" altLang="zh-CN" dirty="0">
                <a:latin typeface="Calibri" pitchFamily="34" charset="0"/>
              </a:rPr>
              <a:t>——</a:t>
            </a:r>
            <a:r>
              <a:rPr lang="zh-CN" altLang="en-US" dirty="0">
                <a:latin typeface="Calibri" pitchFamily="34" charset="0"/>
              </a:rPr>
              <a:t>理赔业务操作</a:t>
            </a:r>
            <a:endParaRPr lang="en-US" altLang="zh-CN" dirty="0">
              <a:latin typeface="Calibri" pitchFamily="34" charset="0"/>
            </a:endParaRPr>
          </a:p>
        </p:txBody>
      </p:sp>
      <p:sp>
        <p:nvSpPr>
          <p:cNvPr id="4099" name="内容占位符 2"/>
          <p:cNvSpPr>
            <a:spLocks noGrp="1"/>
          </p:cNvSpPr>
          <p:nvPr>
            <p:ph idx="1"/>
          </p:nvPr>
        </p:nvSpPr>
        <p:spPr>
          <a:xfrm>
            <a:off x="107504" y="1142984"/>
            <a:ext cx="9036496" cy="2428892"/>
          </a:xfrm>
        </p:spPr>
        <p:txBody>
          <a:bodyPr/>
          <a:lstStyle/>
          <a:p>
            <a:pPr marL="514350" indent="-514350">
              <a:buClrTx/>
              <a:buNone/>
            </a:pPr>
            <a:r>
              <a:rPr lang="en-US" altLang="zh-CN" b="1" dirty="0">
                <a:solidFill>
                  <a:schemeClr val="tx1">
                    <a:lumMod val="50000"/>
                  </a:schemeClr>
                </a:solidFill>
                <a:latin typeface="宋体" pitchFamily="2" charset="-122"/>
                <a:ea typeface="宋体" pitchFamily="2" charset="-122"/>
              </a:rPr>
              <a:t>1.</a:t>
            </a:r>
            <a:r>
              <a:rPr lang="zh-CN" altLang="en-US" b="1" dirty="0">
                <a:solidFill>
                  <a:schemeClr val="tx1">
                    <a:lumMod val="50000"/>
                  </a:schemeClr>
                </a:solidFill>
                <a:latin typeface="宋体" pitchFamily="2" charset="-122"/>
                <a:ea typeface="宋体" pitchFamily="2" charset="-122"/>
              </a:rPr>
              <a:t> 理赔电子单上报失败，提示输入手机号。</a:t>
            </a:r>
            <a:endParaRPr lang="en-US" altLang="zh-CN" b="1" dirty="0">
              <a:solidFill>
                <a:schemeClr val="tx1">
                  <a:lumMod val="50000"/>
                </a:schemeClr>
              </a:solidFill>
              <a:latin typeface="宋体" pitchFamily="2" charset="-122"/>
              <a:ea typeface="宋体" pitchFamily="2" charset="-122"/>
            </a:endParaRPr>
          </a:p>
          <a:p>
            <a:pPr marL="514350" indent="-514350">
              <a:buClrTx/>
              <a:buNone/>
            </a:pPr>
            <a:r>
              <a:rPr lang="en-US" altLang="zh-CN" dirty="0">
                <a:solidFill>
                  <a:schemeClr val="tx1">
                    <a:lumMod val="50000"/>
                  </a:schemeClr>
                </a:solidFill>
                <a:latin typeface="宋体" pitchFamily="2" charset="-122"/>
                <a:ea typeface="宋体" pitchFamily="2" charset="-122"/>
              </a:rPr>
              <a:t>		</a:t>
            </a:r>
            <a:r>
              <a:rPr lang="zh-CN" altLang="en-US" dirty="0" smtClean="0">
                <a:solidFill>
                  <a:schemeClr val="tx1">
                    <a:lumMod val="50000"/>
                  </a:schemeClr>
                </a:solidFill>
                <a:latin typeface="宋体" pitchFamily="2" charset="-122"/>
                <a:ea typeface="宋体" pitchFamily="2" charset="-122"/>
              </a:rPr>
              <a:t>为</a:t>
            </a:r>
            <a:r>
              <a:rPr lang="zh-CN" altLang="en-US" dirty="0" smtClean="0">
                <a:solidFill>
                  <a:schemeClr val="tx1">
                    <a:lumMod val="50000"/>
                  </a:schemeClr>
                </a:solidFill>
                <a:latin typeface="宋体" pitchFamily="2" charset="-122"/>
                <a:ea typeface="宋体" pitchFamily="2" charset="-122"/>
              </a:rPr>
              <a:t>保证直赔后，受助职工第一时间</a:t>
            </a:r>
            <a:r>
              <a:rPr lang="zh-CN" altLang="en-US" dirty="0" smtClean="0">
                <a:solidFill>
                  <a:schemeClr val="tx1">
                    <a:lumMod val="50000"/>
                  </a:schemeClr>
                </a:solidFill>
                <a:latin typeface="宋体" pitchFamily="2" charset="-122"/>
                <a:ea typeface="宋体" pitchFamily="2" charset="-122"/>
              </a:rPr>
              <a:t>收到互助金打</a:t>
            </a:r>
            <a:r>
              <a:rPr lang="zh-CN" altLang="en-US" dirty="0" smtClean="0">
                <a:solidFill>
                  <a:schemeClr val="tx1">
                    <a:lumMod val="50000"/>
                  </a:schemeClr>
                </a:solidFill>
                <a:latin typeface="宋体" pitchFamily="2" charset="-122"/>
                <a:ea typeface="宋体" pitchFamily="2" charset="-122"/>
              </a:rPr>
              <a:t>款短信</a:t>
            </a:r>
            <a:r>
              <a:rPr lang="zh-CN" altLang="en-US" dirty="0" smtClean="0">
                <a:solidFill>
                  <a:schemeClr val="tx1">
                    <a:lumMod val="50000"/>
                  </a:schemeClr>
                </a:solidFill>
                <a:latin typeface="宋体" pitchFamily="2" charset="-122"/>
                <a:ea typeface="宋体" pitchFamily="2" charset="-122"/>
              </a:rPr>
              <a:t>，</a:t>
            </a:r>
            <a:r>
              <a:rPr lang="zh-CN" altLang="en-US" dirty="0" smtClean="0">
                <a:solidFill>
                  <a:schemeClr val="tx1">
                    <a:lumMod val="50000"/>
                  </a:schemeClr>
                </a:solidFill>
                <a:latin typeface="宋体" pitchFamily="2" charset="-122"/>
                <a:ea typeface="宋体" pitchFamily="2" charset="-122"/>
              </a:rPr>
              <a:t>手机号必须填写，否则</a:t>
            </a:r>
            <a:r>
              <a:rPr lang="zh-CN" altLang="en-US" dirty="0">
                <a:solidFill>
                  <a:schemeClr val="tx1">
                    <a:lumMod val="50000"/>
                  </a:schemeClr>
                </a:solidFill>
                <a:latin typeface="宋体" pitchFamily="2" charset="-122"/>
                <a:ea typeface="宋体" pitchFamily="2" charset="-122"/>
              </a:rPr>
              <a:t>无法上报理赔单。</a:t>
            </a:r>
            <a:endParaRPr lang="en-US" altLang="zh-CN" b="1" dirty="0">
              <a:solidFill>
                <a:srgbClr val="FF0000"/>
              </a:solidFill>
              <a:latin typeface="宋体" pitchFamily="2" charset="-122"/>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a:t>www.bjzghzbx.com                                                                                                                                                                      </a:t>
            </a:r>
            <a:fld id="{EA7A5B16-BEF4-4199-8C1E-52627D066282}" type="slidenum">
              <a:rPr lang="zh-CN" altLang="en-US" smtClean="0"/>
              <a:pPr>
                <a:defRPr/>
              </a:pPr>
              <a:t>147</a:t>
            </a:fld>
            <a:endParaRPr lang="en-US" altLang="zh-CN" dirty="0"/>
          </a:p>
        </p:txBody>
      </p:sp>
      <p:pic>
        <p:nvPicPr>
          <p:cNvPr id="2" name="Picture 2"/>
          <p:cNvPicPr>
            <a:picLocks noChangeAspect="1" noChangeArrowheads="1"/>
          </p:cNvPicPr>
          <p:nvPr/>
        </p:nvPicPr>
        <p:blipFill>
          <a:blip r:embed="rId2"/>
          <a:srcRect/>
          <a:stretch>
            <a:fillRect/>
          </a:stretch>
        </p:blipFill>
        <p:spPr bwMode="auto">
          <a:xfrm>
            <a:off x="1142976" y="3357562"/>
            <a:ext cx="7458075" cy="2390775"/>
          </a:xfrm>
          <a:prstGeom prst="rect">
            <a:avLst/>
          </a:prstGeom>
          <a:noFill/>
          <a:ln w="9525">
            <a:solidFill>
              <a:schemeClr val="accent1">
                <a:lumMod val="50000"/>
              </a:schemeClr>
            </a:solidFill>
            <a:miter lim="800000"/>
            <a:headEnd/>
            <a:tailEnd/>
          </a:ln>
          <a:effectLst>
            <a:outerShdw blurRad="50800" dist="38100" dir="5400000" algn="t" rotWithShape="0">
              <a:prstClr val="black">
                <a:alpha val="40000"/>
              </a:prstClr>
            </a:outerShdw>
          </a:effectLst>
        </p:spPr>
      </p:pic>
      <p:sp>
        <p:nvSpPr>
          <p:cNvPr id="7" name="矩形 6"/>
          <p:cNvSpPr/>
          <p:nvPr/>
        </p:nvSpPr>
        <p:spPr bwMode="auto">
          <a:xfrm>
            <a:off x="5572132" y="5214950"/>
            <a:ext cx="1643074" cy="214314"/>
          </a:xfrm>
          <a:prstGeom prst="rect">
            <a:avLst/>
          </a:prstGeom>
          <a:noFill/>
          <a:ln w="19050" cap="flat" cmpd="sng" algn="ctr">
            <a:solidFill>
              <a:schemeClr val="accent2">
                <a:lumMod val="60000"/>
                <a:lumOff val="4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1" i="0" u="none" strike="noStrike" cap="none" normalizeH="0" baseline="0">
              <a:ln>
                <a:noFill/>
              </a:ln>
              <a:solidFill>
                <a:schemeClr val="hlink"/>
              </a:solidFill>
              <a:effectLst/>
              <a:latin typeface="Arial" charset="0"/>
            </a:endParaRPr>
          </a:p>
        </p:txBody>
      </p:sp>
      <p:sp>
        <p:nvSpPr>
          <p:cNvPr id="6" name="矩形标注 5"/>
          <p:cNvSpPr>
            <a:spLocks noChangeArrowheads="1"/>
          </p:cNvSpPr>
          <p:nvPr/>
        </p:nvSpPr>
        <p:spPr bwMode="auto">
          <a:xfrm>
            <a:off x="6572264" y="4429132"/>
            <a:ext cx="2071702" cy="571504"/>
          </a:xfrm>
          <a:prstGeom prst="wedgeRectCallout">
            <a:avLst>
              <a:gd name="adj1" fmla="val -38896"/>
              <a:gd name="adj2" fmla="val 105711"/>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zh-CN" altLang="en-US" sz="2600" dirty="0">
                <a:solidFill>
                  <a:schemeClr val="tx1"/>
                </a:solidFill>
                <a:latin typeface="宋体" pitchFamily="2" charset="-122"/>
                <a:ea typeface="宋体" pitchFamily="2" charset="-122"/>
              </a:rPr>
              <a:t>填写手机号</a:t>
            </a:r>
          </a:p>
        </p:txBody>
      </p:sp>
    </p:spTree>
  </p:cSld>
  <p:clrMapOvr>
    <a:masterClrMapping/>
  </p:clrMapOvr>
  <p:transition>
    <p:strips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blinds(horizontal)">
                                      <p:cBhvr>
                                        <p:cTn id="11" dur="500"/>
                                        <p:tgtEl>
                                          <p:spTgt spid="7"/>
                                        </p:tgtEl>
                                      </p:cBhvr>
                                    </p:animEffect>
                                  </p:childTnLst>
                                </p:cTn>
                              </p:par>
                            </p:childTnLst>
                          </p:cTn>
                        </p:par>
                        <p:par>
                          <p:cTn id="12" fill="hold">
                            <p:stCondLst>
                              <p:cond delay="1000"/>
                            </p:stCondLst>
                            <p:childTnLst>
                              <p:par>
                                <p:cTn id="13" presetID="3" presetClass="entr" presetSubtype="1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blinds(horizontal)">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6" grpId="0" animBg="1"/>
    </p:bldLst>
  </p:timing>
</p:sld>
</file>

<file path=ppt/slides/slide148.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4" name="日期占位符 3"/>
          <p:cNvSpPr>
            <a:spLocks noGrp="1"/>
          </p:cNvSpPr>
          <p:nvPr>
            <p:ph type="dt" sz="quarter" idx="10"/>
          </p:nvPr>
        </p:nvSpPr>
        <p:spPr/>
        <p:txBody>
          <a:bodyPr/>
          <a:lstStyle/>
          <a:p>
            <a:pPr>
              <a:defRPr/>
            </a:pPr>
            <a:r>
              <a:rPr lang="en-US" altLang="zh-CN" dirty="0"/>
              <a:t>www.bjzghzbx.com                                                                                                                                                                      </a:t>
            </a:r>
            <a:fld id="{EA7A5B16-BEF4-4199-8C1E-52627D066282}" type="slidenum">
              <a:rPr lang="zh-CN" altLang="en-US" smtClean="0"/>
              <a:pPr>
                <a:defRPr/>
              </a:pPr>
              <a:t>148</a:t>
            </a:fld>
            <a:endParaRPr lang="en-US" altLang="zh-CN" dirty="0"/>
          </a:p>
        </p:txBody>
      </p:sp>
      <p:grpSp>
        <p:nvGrpSpPr>
          <p:cNvPr id="2" name="Group 8"/>
          <p:cNvGrpSpPr>
            <a:grpSpLocks/>
          </p:cNvGrpSpPr>
          <p:nvPr/>
        </p:nvGrpSpPr>
        <p:grpSpPr bwMode="auto">
          <a:xfrm>
            <a:off x="1571604" y="2928934"/>
            <a:ext cx="6286543" cy="1000126"/>
            <a:chOff x="1131" y="1851"/>
            <a:chExt cx="3065" cy="378"/>
          </a:xfrm>
          <a:effectLst>
            <a:outerShdw blurRad="50800" dist="38100" dir="5400000" algn="t" rotWithShape="0">
              <a:prstClr val="black">
                <a:alpha val="40000"/>
              </a:prstClr>
            </a:outerShdw>
          </a:effectLst>
        </p:grpSpPr>
        <p:sp>
          <p:nvSpPr>
            <p:cNvPr id="17" name="AutoShape 9"/>
            <p:cNvSpPr>
              <a:spLocks noChangeArrowheads="1"/>
            </p:cNvSpPr>
            <p:nvPr/>
          </p:nvSpPr>
          <p:spPr bwMode="gray">
            <a:xfrm>
              <a:off x="1460" y="1905"/>
              <a:ext cx="2736" cy="288"/>
            </a:xfrm>
            <a:prstGeom prst="roundRect">
              <a:avLst>
                <a:gd name="adj" fmla="val 16667"/>
              </a:avLst>
            </a:prstGeom>
            <a:gradFill rotWithShape="1">
              <a:gsLst>
                <a:gs pos="0">
                  <a:srgbClr val="0F6FC6"/>
                </a:gs>
                <a:gs pos="50000">
                  <a:srgbClr val="0F6FC6">
                    <a:gamma/>
                    <a:tint val="21176"/>
                    <a:invGamma/>
                  </a:srgbClr>
                </a:gs>
                <a:gs pos="100000">
                  <a:srgbClr val="0F6FC6"/>
                </a:gs>
              </a:gsLst>
              <a:lin ang="5400000" scaled="1"/>
            </a:gradFill>
            <a:ln w="12700" algn="ctr">
              <a:solidFill>
                <a:sysClr val="window" lastClr="FFFFFF"/>
              </a:solid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onstantia"/>
                <a:ea typeface="宋体"/>
              </a:endParaRPr>
            </a:p>
          </p:txBody>
        </p:sp>
        <p:sp>
          <p:nvSpPr>
            <p:cNvPr id="18" name="AutoShape 10"/>
            <p:cNvSpPr>
              <a:spLocks noChangeArrowheads="1"/>
            </p:cNvSpPr>
            <p:nvPr/>
          </p:nvSpPr>
          <p:spPr bwMode="gray">
            <a:xfrm>
              <a:off x="1131" y="1851"/>
              <a:ext cx="511" cy="378"/>
            </a:xfrm>
            <a:prstGeom prst="diamond">
              <a:avLst/>
            </a:prstGeom>
            <a:solidFill>
              <a:srgbClr val="0F6FC6"/>
            </a:solidFill>
            <a:ln w="25400" algn="ctr">
              <a:solidFill>
                <a:sysClr val="window" lastClr="FFFFFF"/>
              </a:solidFill>
              <a:miter lim="800000"/>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ysClr val="windowText" lastClr="000000"/>
                  </a:solidFill>
                  <a:effectLst/>
                  <a:uLnTx/>
                  <a:uFillTx/>
                  <a:latin typeface="Calibri" pitchFamily="34" charset="0"/>
                </a:rPr>
                <a:t>  9</a:t>
              </a:r>
              <a:endParaRPr kumimoji="0" lang="zh-CN" altLang="en-US" sz="1800" b="0" i="0" u="none" strike="noStrike" kern="0" cap="none" spc="0" normalizeH="0" baseline="0" noProof="0" dirty="0">
                <a:ln>
                  <a:noFill/>
                </a:ln>
                <a:solidFill>
                  <a:sysClr val="windowText" lastClr="000000"/>
                </a:solidFill>
                <a:effectLst/>
                <a:uLnTx/>
                <a:uFillTx/>
                <a:latin typeface="Calibri" pitchFamily="34" charset="0"/>
              </a:endParaRPr>
            </a:p>
          </p:txBody>
        </p:sp>
        <p:sp>
          <p:nvSpPr>
            <p:cNvPr id="19" name="Text Box 11"/>
            <p:cNvSpPr txBox="1">
              <a:spLocks noChangeArrowheads="1"/>
            </p:cNvSpPr>
            <p:nvPr/>
          </p:nvSpPr>
          <p:spPr bwMode="gray">
            <a:xfrm>
              <a:off x="1680" y="1959"/>
              <a:ext cx="2342" cy="174"/>
            </a:xfrm>
            <a:prstGeom prst="rect">
              <a:avLst/>
            </a:prstGeom>
            <a:noFill/>
            <a:ln w="9525" algn="ctr">
              <a:noFill/>
              <a:miter lim="800000"/>
              <a:headEnd/>
              <a:tailEnd/>
            </a:ln>
          </p:spPr>
          <p:txBody>
            <a:bodyPr wrap="square">
              <a:spAutoFit/>
            </a:bodyPr>
            <a:lstStyle/>
            <a:p>
              <a:pPr lvl="0" fontAlgn="auto">
                <a:spcBef>
                  <a:spcPts val="0"/>
                </a:spcBef>
                <a:spcAft>
                  <a:spcPts val="0"/>
                </a:spcAft>
                <a:defRPr/>
              </a:pPr>
              <a:r>
                <a:rPr lang="zh-CN" altLang="en-US" sz="2400" kern="0" dirty="0">
                  <a:solidFill>
                    <a:srgbClr val="000000"/>
                  </a:solidFill>
                  <a:latin typeface="Calibri" pitchFamily="34" charset="0"/>
                </a:rPr>
                <a:t>常见问题解答</a:t>
              </a:r>
              <a:r>
                <a:rPr lang="en-US" altLang="zh-CN" sz="2400" kern="0" dirty="0">
                  <a:solidFill>
                    <a:srgbClr val="000000"/>
                  </a:solidFill>
                  <a:latin typeface="Calibri" pitchFamily="34" charset="0"/>
                </a:rPr>
                <a:t>——</a:t>
              </a:r>
              <a:r>
                <a:rPr lang="zh-CN" altLang="en-US" sz="2400" kern="0" dirty="0">
                  <a:solidFill>
                    <a:srgbClr val="000000"/>
                  </a:solidFill>
                  <a:latin typeface="Calibri" pitchFamily="34" charset="0"/>
                </a:rPr>
                <a:t>其他</a:t>
              </a:r>
              <a:endParaRPr kumimoji="0" lang="en-US" altLang="zh-CN" sz="2400" b="1" i="0" u="none" strike="noStrike" kern="0" cap="none" spc="0" normalizeH="0" baseline="0" noProof="0" dirty="0">
                <a:ln>
                  <a:noFill/>
                </a:ln>
                <a:solidFill>
                  <a:srgbClr val="000000"/>
                </a:solidFill>
                <a:effectLst/>
                <a:uLnTx/>
                <a:uFillTx/>
                <a:latin typeface="Calibri" pitchFamily="34" charset="0"/>
              </a:endParaRPr>
            </a:p>
          </p:txBody>
        </p:sp>
        <p:sp>
          <p:nvSpPr>
            <p:cNvPr id="20" name="Text Box 12"/>
            <p:cNvSpPr txBox="1">
              <a:spLocks noChangeArrowheads="1"/>
            </p:cNvSpPr>
            <p:nvPr/>
          </p:nvSpPr>
          <p:spPr bwMode="gray">
            <a:xfrm>
              <a:off x="1296" y="1959"/>
              <a:ext cx="331" cy="174"/>
            </a:xfrm>
            <a:prstGeom prst="rect">
              <a:avLst/>
            </a:prstGeom>
            <a:noFill/>
            <a:ln w="9525" algn="ctr">
              <a:noFill/>
              <a:miter lim="800000"/>
              <a:headEnd/>
              <a:tailEnd/>
            </a:ln>
          </p:spPr>
          <p:txBody>
            <a:bodyPr>
              <a:spAutoFit/>
            </a:bodyPr>
            <a:lstStyle/>
            <a:p>
              <a:pPr marL="0" marR="0" lvl="0" indent="0" algn="ctr" defTabSz="914400" eaLnBrk="0" fontAlgn="auto" latinLnBrk="0" hangingPunct="0">
                <a:lnSpc>
                  <a:spcPct val="100000"/>
                </a:lnSpc>
                <a:spcBef>
                  <a:spcPts val="0"/>
                </a:spcBef>
                <a:spcAft>
                  <a:spcPts val="0"/>
                </a:spcAft>
                <a:buClrTx/>
                <a:buSzTx/>
                <a:buFontTx/>
                <a:buNone/>
                <a:tabLst/>
                <a:defRPr/>
              </a:pPr>
              <a:endParaRPr kumimoji="0" lang="en-US" altLang="zh-CN" sz="2400" b="0" i="0" u="none" strike="noStrike" kern="0" cap="none" spc="0" normalizeH="0" baseline="0" noProof="0" dirty="0">
                <a:ln>
                  <a:noFill/>
                </a:ln>
                <a:solidFill>
                  <a:sysClr val="window" lastClr="FFFFFF"/>
                </a:solidFill>
                <a:effectLst/>
                <a:uLnTx/>
                <a:uFillTx/>
                <a:latin typeface="Calibri" pitchFamily="34" charset="0"/>
              </a:endParaRPr>
            </a:p>
          </p:txBody>
        </p:sp>
      </p:grpSp>
    </p:spTree>
  </p:cSld>
  <p:clrMapOvr>
    <a:masterClrMapping/>
  </p:clrMapOvr>
  <p:transition>
    <p:strips/>
  </p:transition>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标题 1"/>
          <p:cNvSpPr>
            <a:spLocks noGrp="1"/>
          </p:cNvSpPr>
          <p:nvPr>
            <p:ph type="title"/>
          </p:nvPr>
        </p:nvSpPr>
        <p:spPr/>
        <p:txBody>
          <a:bodyPr/>
          <a:lstStyle/>
          <a:p>
            <a:pPr lvl="0" fontAlgn="auto">
              <a:spcBef>
                <a:spcPts val="0"/>
              </a:spcBef>
              <a:spcAft>
                <a:spcPts val="0"/>
              </a:spcAft>
              <a:defRPr/>
            </a:pPr>
            <a:r>
              <a:rPr lang="en-US" altLang="zh-CN" dirty="0">
                <a:latin typeface="Calibri" pitchFamily="34" charset="0"/>
              </a:rPr>
              <a:t>9.</a:t>
            </a:r>
            <a:r>
              <a:rPr lang="zh-CN" altLang="en-US" dirty="0">
                <a:latin typeface="Calibri" pitchFamily="34" charset="0"/>
              </a:rPr>
              <a:t>常见问题解答</a:t>
            </a:r>
            <a:r>
              <a:rPr lang="en-US" altLang="zh-CN" dirty="0">
                <a:latin typeface="Calibri" pitchFamily="34" charset="0"/>
              </a:rPr>
              <a:t>——</a:t>
            </a:r>
            <a:r>
              <a:rPr lang="zh-CN" altLang="en-US" dirty="0">
                <a:latin typeface="Calibri" pitchFamily="34" charset="0"/>
              </a:rPr>
              <a:t>其他</a:t>
            </a:r>
            <a:endParaRPr lang="en-US" altLang="zh-CN" dirty="0">
              <a:latin typeface="Calibri" pitchFamily="34" charset="0"/>
            </a:endParaRPr>
          </a:p>
        </p:txBody>
      </p:sp>
      <p:sp>
        <p:nvSpPr>
          <p:cNvPr id="4099" name="内容占位符 2"/>
          <p:cNvSpPr>
            <a:spLocks noGrp="1"/>
          </p:cNvSpPr>
          <p:nvPr>
            <p:ph idx="1"/>
          </p:nvPr>
        </p:nvSpPr>
        <p:spPr>
          <a:xfrm>
            <a:off x="107504" y="1643050"/>
            <a:ext cx="9036496" cy="4637894"/>
          </a:xfrm>
        </p:spPr>
        <p:txBody>
          <a:bodyPr/>
          <a:lstStyle/>
          <a:p>
            <a:pPr marL="0" indent="0">
              <a:buClrTx/>
              <a:buNone/>
            </a:pPr>
            <a:r>
              <a:rPr lang="en-US" altLang="zh-CN" b="1" dirty="0">
                <a:solidFill>
                  <a:schemeClr val="tx1">
                    <a:lumMod val="50000"/>
                  </a:schemeClr>
                </a:solidFill>
                <a:latin typeface="宋体" pitchFamily="2" charset="-122"/>
                <a:ea typeface="宋体" pitchFamily="2" charset="-122"/>
              </a:rPr>
              <a:t>1.</a:t>
            </a:r>
            <a:r>
              <a:rPr lang="zh-CN" altLang="en-US" b="1" dirty="0">
                <a:solidFill>
                  <a:schemeClr val="tx1">
                    <a:lumMod val="50000"/>
                  </a:schemeClr>
                </a:solidFill>
                <a:latin typeface="宋体" pitchFamily="2" charset="-122"/>
                <a:ea typeface="宋体" pitchFamily="2" charset="-122"/>
              </a:rPr>
              <a:t>有在途业务的会员不能进行会员调动操作</a:t>
            </a:r>
            <a:endParaRPr lang="en-US" altLang="zh-CN" b="1" dirty="0">
              <a:solidFill>
                <a:schemeClr val="tx1">
                  <a:lumMod val="50000"/>
                </a:schemeClr>
              </a:solidFill>
              <a:latin typeface="宋体" pitchFamily="2" charset="-122"/>
              <a:ea typeface="宋体" pitchFamily="2" charset="-122"/>
            </a:endParaRPr>
          </a:p>
          <a:p>
            <a:pPr marL="0" indent="0">
              <a:buClrTx/>
              <a:buNone/>
            </a:pPr>
            <a:r>
              <a:rPr lang="en-US" altLang="zh-CN" b="1" dirty="0">
                <a:solidFill>
                  <a:schemeClr val="tx1">
                    <a:lumMod val="50000"/>
                  </a:schemeClr>
                </a:solidFill>
                <a:latin typeface="宋体" pitchFamily="2" charset="-122"/>
                <a:ea typeface="宋体" pitchFamily="2" charset="-122"/>
              </a:rPr>
              <a:t>	</a:t>
            </a:r>
            <a:r>
              <a:rPr lang="zh-CN" altLang="en-US" dirty="0">
                <a:solidFill>
                  <a:schemeClr val="tx1">
                    <a:lumMod val="50000"/>
                  </a:schemeClr>
                </a:solidFill>
                <a:latin typeface="宋体" pitchFamily="2" charset="-122"/>
                <a:ea typeface="宋体" pitchFamily="2" charset="-122"/>
              </a:rPr>
              <a:t>在途业务包括新建、上报、初审、复审、财务确认及打回状态的投保、理赔电子单，需要先处理完这些在途业务才能进行调动。</a:t>
            </a:r>
            <a:endParaRPr lang="en-US" altLang="zh-CN" dirty="0">
              <a:solidFill>
                <a:schemeClr val="tx1">
                  <a:lumMod val="50000"/>
                </a:schemeClr>
              </a:solidFill>
              <a:latin typeface="宋体" pitchFamily="2" charset="-122"/>
              <a:ea typeface="宋体" pitchFamily="2" charset="-122"/>
            </a:endParaRPr>
          </a:p>
          <a:p>
            <a:pPr marL="0" indent="0">
              <a:buClrTx/>
              <a:buNone/>
            </a:pPr>
            <a:endParaRPr lang="en-US" altLang="zh-CN" sz="2800" b="1" dirty="0">
              <a:solidFill>
                <a:schemeClr val="tx1">
                  <a:lumMod val="50000"/>
                </a:schemeClr>
              </a:solidFill>
              <a:latin typeface="宋体" pitchFamily="2" charset="-122"/>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a:t>www.bjzghzbx.com                                                                                                                                                                      </a:t>
            </a:r>
            <a:fld id="{EA7A5B16-BEF4-4199-8C1E-52627D066282}" type="slidenum">
              <a:rPr lang="zh-CN" altLang="en-US" smtClean="0"/>
              <a:pPr>
                <a:defRPr/>
              </a:pPr>
              <a:t>149</a:t>
            </a:fld>
            <a:endParaRPr lang="en-US" altLang="zh-CN" dirty="0"/>
          </a:p>
        </p:txBody>
      </p:sp>
    </p:spTree>
    <p:extLst>
      <p:ext uri="{BB962C8B-B14F-4D97-AF65-F5344CB8AC3E}">
        <p14:creationId xmlns="" xmlns:p14="http://schemas.microsoft.com/office/powerpoint/2010/main" val="3404173411"/>
      </p:ext>
    </p:extLst>
  </p:cSld>
  <p:clrMapOvr>
    <a:masterClrMapping/>
  </p:clrMapOvr>
  <p:transition>
    <p:strips dir="rd"/>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srcRect/>
          <a:stretch>
            <a:fillRect/>
          </a:stretch>
        </p:blipFill>
        <p:spPr bwMode="auto">
          <a:xfrm>
            <a:off x="0" y="836712"/>
            <a:ext cx="9091729" cy="5760640"/>
          </a:xfrm>
          <a:prstGeom prst="rect">
            <a:avLst/>
          </a:prstGeom>
          <a:noFill/>
          <a:ln w="9525">
            <a:noFill/>
            <a:miter lim="800000"/>
            <a:headEnd/>
            <a:tailEnd/>
          </a:ln>
        </p:spPr>
      </p:pic>
      <p:sp>
        <p:nvSpPr>
          <p:cNvPr id="22530" name="标题 1"/>
          <p:cNvSpPr>
            <a:spLocks noGrp="1"/>
          </p:cNvSpPr>
          <p:nvPr>
            <p:ph type="title"/>
          </p:nvPr>
        </p:nvSpPr>
        <p:spPr/>
        <p:txBody>
          <a:bodyPr/>
          <a:lstStyle/>
          <a:p>
            <a:r>
              <a:rPr lang="en-US" altLang="zh-CN" dirty="0">
                <a:latin typeface="宋体" pitchFamily="2" charset="-122"/>
                <a:ea typeface="宋体" pitchFamily="2" charset="-122"/>
              </a:rPr>
              <a:t>3.</a:t>
            </a:r>
            <a:r>
              <a:rPr lang="zh-CN" altLang="en-US" dirty="0">
                <a:latin typeface="宋体" pitchFamily="2" charset="-122"/>
                <a:ea typeface="宋体" pitchFamily="2" charset="-122"/>
              </a:rPr>
              <a:t>组织机构管理</a:t>
            </a:r>
            <a:r>
              <a:rPr lang="en-US" altLang="zh-CN" dirty="0">
                <a:latin typeface="宋体" pitchFamily="2" charset="-122"/>
                <a:ea typeface="宋体" pitchFamily="2" charset="-122"/>
              </a:rPr>
              <a:t>——</a:t>
            </a:r>
            <a:r>
              <a:rPr lang="zh-CN" altLang="en-US" dirty="0">
                <a:latin typeface="宋体" pitchFamily="2" charset="-122"/>
                <a:ea typeface="宋体" pitchFamily="2" charset="-122"/>
              </a:rPr>
              <a:t>修改、删除经办人员</a:t>
            </a:r>
            <a:endParaRPr lang="zh-CN" altLang="en-US" dirty="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a:t>www.bjzghzbx.com                                                                                                                                                                      </a:t>
            </a:r>
            <a:fld id="{104D3CF6-A5F2-4491-BC13-C2DDC2050FA4}" type="slidenum">
              <a:rPr lang="zh-CN" altLang="en-US" smtClean="0"/>
              <a:pPr>
                <a:defRPr/>
              </a:pPr>
              <a:t>15</a:t>
            </a:fld>
            <a:endParaRPr lang="en-US" altLang="zh-CN" dirty="0"/>
          </a:p>
        </p:txBody>
      </p:sp>
      <p:sp>
        <p:nvSpPr>
          <p:cNvPr id="7" name="矩形标注 6"/>
          <p:cNvSpPr>
            <a:spLocks noChangeArrowheads="1"/>
          </p:cNvSpPr>
          <p:nvPr/>
        </p:nvSpPr>
        <p:spPr bwMode="auto">
          <a:xfrm>
            <a:off x="323528" y="4005064"/>
            <a:ext cx="4214813" cy="936104"/>
          </a:xfrm>
          <a:prstGeom prst="wedgeRectCallout">
            <a:avLst>
              <a:gd name="adj1" fmla="val -48404"/>
              <a:gd name="adj2" fmla="val -97250"/>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zh-CN" altLang="en-US" sz="2400" b="0" dirty="0">
                <a:solidFill>
                  <a:schemeClr val="tx2">
                    <a:lumMod val="95000"/>
                    <a:lumOff val="5000"/>
                  </a:schemeClr>
                </a:solidFill>
                <a:latin typeface="华文中宋" pitchFamily="2" charset="-122"/>
                <a:ea typeface="华文中宋" pitchFamily="2" charset="-122"/>
              </a:rPr>
              <a:t>点击将要修改或删除的经办人员用户名，进入相应界面</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50.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l="-21000" r="-21000"/>
          </a:stretch>
        </a:blipFill>
        <a:effectLst/>
      </p:bgPr>
    </p:bg>
    <p:spTree>
      <p:nvGrpSpPr>
        <p:cNvPr id="1" name=""/>
        <p:cNvGrpSpPr/>
        <p:nvPr/>
      </p:nvGrpSpPr>
      <p:grpSpPr>
        <a:xfrm>
          <a:off x="0" y="0"/>
          <a:ext cx="0" cy="0"/>
          <a:chOff x="0" y="0"/>
          <a:chExt cx="0" cy="0"/>
        </a:xfrm>
      </p:grpSpPr>
      <p:sp>
        <p:nvSpPr>
          <p:cNvPr id="4" name="日期占位符 3"/>
          <p:cNvSpPr>
            <a:spLocks noGrp="1"/>
          </p:cNvSpPr>
          <p:nvPr>
            <p:ph type="dt" sz="quarter" idx="10"/>
          </p:nvPr>
        </p:nvSpPr>
        <p:spPr/>
        <p:txBody>
          <a:bodyPr/>
          <a:lstStyle/>
          <a:p>
            <a:pPr>
              <a:defRPr/>
            </a:pPr>
            <a:r>
              <a:rPr lang="en-US" altLang="zh-CN" dirty="0">
                <a:solidFill>
                  <a:srgbClr val="FFFFFF"/>
                </a:solidFill>
              </a:rPr>
              <a:t>www.bjzghzbx.com                                                                                                                                                                      </a:t>
            </a:r>
            <a:fld id="{EA7A5B16-BEF4-4199-8C1E-52627D066282}" type="slidenum">
              <a:rPr lang="zh-CN" altLang="en-US" smtClean="0">
                <a:solidFill>
                  <a:srgbClr val="FFFFFF"/>
                </a:solidFill>
              </a:rPr>
              <a:pPr>
                <a:defRPr/>
              </a:pPr>
              <a:t>150</a:t>
            </a:fld>
            <a:endParaRPr lang="en-US" altLang="zh-CN" dirty="0">
              <a:solidFill>
                <a:srgbClr val="FFFFFF"/>
              </a:solidFill>
            </a:endParaRPr>
          </a:p>
        </p:txBody>
      </p:sp>
      <p:grpSp>
        <p:nvGrpSpPr>
          <p:cNvPr id="2" name="Group 8"/>
          <p:cNvGrpSpPr>
            <a:grpSpLocks/>
          </p:cNvGrpSpPr>
          <p:nvPr/>
        </p:nvGrpSpPr>
        <p:grpSpPr bwMode="auto">
          <a:xfrm>
            <a:off x="1142976" y="2928933"/>
            <a:ext cx="6929486" cy="1000126"/>
            <a:chOff x="1131" y="1851"/>
            <a:chExt cx="3141" cy="378"/>
          </a:xfrm>
          <a:effectLst>
            <a:outerShdw blurRad="50800" dist="38100" dir="2700000" algn="tl" rotWithShape="0">
              <a:prstClr val="black">
                <a:alpha val="40000"/>
              </a:prstClr>
            </a:outerShdw>
          </a:effectLst>
        </p:grpSpPr>
        <p:sp>
          <p:nvSpPr>
            <p:cNvPr id="9" name="AutoShape 9"/>
            <p:cNvSpPr>
              <a:spLocks noChangeArrowheads="1"/>
            </p:cNvSpPr>
            <p:nvPr/>
          </p:nvSpPr>
          <p:spPr bwMode="gray">
            <a:xfrm>
              <a:off x="1422" y="1905"/>
              <a:ext cx="2736" cy="288"/>
            </a:xfrm>
            <a:prstGeom prst="roundRect">
              <a:avLst>
                <a:gd name="adj" fmla="val 16667"/>
              </a:avLst>
            </a:prstGeom>
            <a:gradFill rotWithShape="1">
              <a:gsLst>
                <a:gs pos="0">
                  <a:srgbClr val="0F6FC6"/>
                </a:gs>
                <a:gs pos="50000">
                  <a:srgbClr val="0F6FC6">
                    <a:gamma/>
                    <a:tint val="21176"/>
                    <a:invGamma/>
                  </a:srgbClr>
                </a:gs>
                <a:gs pos="100000">
                  <a:srgbClr val="0F6FC6"/>
                </a:gs>
              </a:gsLst>
              <a:lin ang="5400000" scaled="1"/>
            </a:gradFill>
            <a:ln w="12700" algn="ctr">
              <a:solidFill>
                <a:sysClr val="window" lastClr="FFFFFF"/>
              </a:solidFill>
              <a:round/>
              <a:headEnd/>
              <a:tailEnd/>
            </a:ln>
            <a:effectLst/>
          </p:spPr>
          <p:txBody>
            <a:bodyPr wrap="none" anchor="ctr"/>
            <a:lstStyle/>
            <a:p>
              <a:pPr eaLnBrk="1" fontAlgn="auto" hangingPunct="1">
                <a:spcBef>
                  <a:spcPts val="0"/>
                </a:spcBef>
                <a:spcAft>
                  <a:spcPts val="0"/>
                </a:spcAft>
                <a:defRPr/>
              </a:pPr>
              <a:endParaRPr lang="zh-CN" altLang="en-US" b="0" kern="0">
                <a:solidFill>
                  <a:sysClr val="windowText" lastClr="000000"/>
                </a:solidFill>
                <a:latin typeface="Constantia"/>
                <a:ea typeface="宋体"/>
              </a:endParaRPr>
            </a:p>
          </p:txBody>
        </p:sp>
        <p:sp>
          <p:nvSpPr>
            <p:cNvPr id="10" name="AutoShape 10"/>
            <p:cNvSpPr>
              <a:spLocks noChangeArrowheads="1"/>
            </p:cNvSpPr>
            <p:nvPr/>
          </p:nvSpPr>
          <p:spPr bwMode="gray">
            <a:xfrm>
              <a:off x="1131" y="1851"/>
              <a:ext cx="421" cy="378"/>
            </a:xfrm>
            <a:prstGeom prst="diamond">
              <a:avLst/>
            </a:prstGeom>
            <a:solidFill>
              <a:srgbClr val="0F6FC6"/>
            </a:solidFill>
            <a:ln w="25400" algn="ctr">
              <a:solidFill>
                <a:sysClr val="window" lastClr="FFFFFF"/>
              </a:solidFill>
              <a:miter lim="800000"/>
              <a:headEnd/>
              <a:tailEnd/>
            </a:ln>
          </p:spPr>
          <p:txBody>
            <a:bodyPr wrap="none" anchor="ctr"/>
            <a:lstStyle/>
            <a:p>
              <a:pPr eaLnBrk="1" fontAlgn="auto" hangingPunct="1">
                <a:spcBef>
                  <a:spcPts val="0"/>
                </a:spcBef>
                <a:spcAft>
                  <a:spcPts val="0"/>
                </a:spcAft>
                <a:defRPr/>
              </a:pPr>
              <a:r>
                <a:rPr lang="en-US" altLang="zh-CN" b="0" kern="0" dirty="0">
                  <a:solidFill>
                    <a:sysClr val="windowText" lastClr="000000"/>
                  </a:solidFill>
                  <a:latin typeface="Calibri" pitchFamily="34" charset="0"/>
                </a:rPr>
                <a:t>  </a:t>
              </a:r>
              <a:endParaRPr lang="zh-CN" altLang="en-US" b="0" kern="0" dirty="0">
                <a:solidFill>
                  <a:sysClr val="windowText" lastClr="000000"/>
                </a:solidFill>
                <a:latin typeface="Calibri" pitchFamily="34" charset="0"/>
              </a:endParaRPr>
            </a:p>
          </p:txBody>
        </p:sp>
        <p:sp>
          <p:nvSpPr>
            <p:cNvPr id="11" name="Text Box 11"/>
            <p:cNvSpPr txBox="1">
              <a:spLocks noChangeArrowheads="1"/>
            </p:cNvSpPr>
            <p:nvPr/>
          </p:nvSpPr>
          <p:spPr bwMode="gray">
            <a:xfrm>
              <a:off x="1680" y="1959"/>
              <a:ext cx="2592" cy="174"/>
            </a:xfrm>
            <a:prstGeom prst="rect">
              <a:avLst/>
            </a:prstGeom>
            <a:noFill/>
            <a:ln w="9525" algn="ctr">
              <a:noFill/>
              <a:miter lim="800000"/>
              <a:headEnd/>
              <a:tailEnd/>
            </a:ln>
          </p:spPr>
          <p:txBody>
            <a:bodyPr wrap="square">
              <a:spAutoFit/>
            </a:bodyPr>
            <a:lstStyle/>
            <a:p>
              <a:pPr fontAlgn="auto">
                <a:spcBef>
                  <a:spcPts val="0"/>
                </a:spcBef>
                <a:spcAft>
                  <a:spcPts val="0"/>
                </a:spcAft>
                <a:defRPr/>
              </a:pPr>
              <a:r>
                <a:rPr lang="zh-CN" altLang="en-US" sz="2400" kern="0" dirty="0">
                  <a:solidFill>
                    <a:srgbClr val="000000"/>
                  </a:solidFill>
                  <a:latin typeface="Calibri" pitchFamily="34" charset="0"/>
                </a:rPr>
                <a:t>培训课件下载</a:t>
              </a:r>
              <a:endParaRPr lang="en-US" altLang="zh-CN" sz="2400" kern="0" dirty="0">
                <a:solidFill>
                  <a:srgbClr val="000000"/>
                </a:solidFill>
                <a:latin typeface="Calibri" pitchFamily="34" charset="0"/>
              </a:endParaRPr>
            </a:p>
          </p:txBody>
        </p:sp>
        <p:sp>
          <p:nvSpPr>
            <p:cNvPr id="12" name="Text Box 12"/>
            <p:cNvSpPr txBox="1">
              <a:spLocks noChangeArrowheads="1"/>
            </p:cNvSpPr>
            <p:nvPr/>
          </p:nvSpPr>
          <p:spPr bwMode="gray">
            <a:xfrm>
              <a:off x="1261" y="1959"/>
              <a:ext cx="224" cy="174"/>
            </a:xfrm>
            <a:prstGeom prst="rect">
              <a:avLst/>
            </a:prstGeom>
            <a:noFill/>
            <a:ln w="9525" algn="ctr">
              <a:noFill/>
              <a:miter lim="800000"/>
              <a:headEnd/>
              <a:tailEnd/>
            </a:ln>
          </p:spPr>
          <p:txBody>
            <a:bodyPr wrap="square">
              <a:spAutoFit/>
            </a:bodyPr>
            <a:lstStyle/>
            <a:p>
              <a:pPr algn="ctr" fontAlgn="auto">
                <a:spcBef>
                  <a:spcPts val="0"/>
                </a:spcBef>
                <a:spcAft>
                  <a:spcPts val="0"/>
                </a:spcAft>
                <a:defRPr/>
              </a:pPr>
              <a:endParaRPr lang="en-US" altLang="zh-CN" sz="2400" b="0" kern="0" dirty="0">
                <a:solidFill>
                  <a:sysClr val="window" lastClr="FFFFFF"/>
                </a:solidFill>
                <a:latin typeface="Calibri" pitchFamily="34" charset="0"/>
              </a:endParaRPr>
            </a:p>
          </p:txBody>
        </p:sp>
      </p:grpSp>
    </p:spTree>
  </p:cSld>
  <p:clrMapOvr>
    <a:masterClrMapping/>
  </p:clrMapOvr>
  <p:transition>
    <p:strips dir="rd"/>
  </p:transition>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p:cNvPicPr>
            <a:picLocks noChangeAspect="1" noChangeArrowheads="1"/>
          </p:cNvPicPr>
          <p:nvPr/>
        </p:nvPicPr>
        <p:blipFill>
          <a:blip r:embed="rId2" cstate="print"/>
          <a:srcRect/>
          <a:stretch>
            <a:fillRect/>
          </a:stretch>
        </p:blipFill>
        <p:spPr bwMode="auto">
          <a:xfrm>
            <a:off x="0" y="857232"/>
            <a:ext cx="9120597" cy="5715040"/>
          </a:xfrm>
          <a:prstGeom prst="rect">
            <a:avLst/>
          </a:prstGeom>
          <a:noFill/>
          <a:ln w="9525">
            <a:noFill/>
            <a:miter lim="800000"/>
            <a:headEnd/>
            <a:tailEnd/>
          </a:ln>
          <a:effectLst/>
        </p:spPr>
      </p:pic>
      <p:sp>
        <p:nvSpPr>
          <p:cNvPr id="113666" name="标题 1"/>
          <p:cNvSpPr>
            <a:spLocks noGrp="1"/>
          </p:cNvSpPr>
          <p:nvPr>
            <p:ph type="title"/>
          </p:nvPr>
        </p:nvSpPr>
        <p:spPr/>
        <p:txBody>
          <a:bodyPr/>
          <a:lstStyle/>
          <a:p>
            <a:r>
              <a:rPr lang="zh-CN" altLang="en-US" dirty="0">
                <a:latin typeface="宋体" pitchFamily="2" charset="-122"/>
                <a:ea typeface="宋体" pitchFamily="2" charset="-122"/>
              </a:rPr>
              <a:t>培训课件下载</a:t>
            </a:r>
          </a:p>
        </p:txBody>
      </p:sp>
      <p:sp>
        <p:nvSpPr>
          <p:cNvPr id="4" name="日期占位符 3"/>
          <p:cNvSpPr>
            <a:spLocks noGrp="1"/>
          </p:cNvSpPr>
          <p:nvPr>
            <p:ph type="dt" sz="quarter" idx="10"/>
          </p:nvPr>
        </p:nvSpPr>
        <p:spPr/>
        <p:txBody>
          <a:bodyPr/>
          <a:lstStyle/>
          <a:p>
            <a:pPr>
              <a:defRPr/>
            </a:pPr>
            <a:r>
              <a:rPr lang="en-US" altLang="zh-CN" dirty="0"/>
              <a:t>www.bjzghzbx.com                                                                                                                                                                      </a:t>
            </a:r>
            <a:fld id="{855EBE90-D24A-4987-A1F2-6EC9F11688B3}" type="slidenum">
              <a:rPr lang="zh-CN" altLang="en-US" smtClean="0"/>
              <a:pPr>
                <a:defRPr/>
              </a:pPr>
              <a:t>151</a:t>
            </a:fld>
            <a:endParaRPr lang="en-US" altLang="zh-CN" dirty="0"/>
          </a:p>
        </p:txBody>
      </p:sp>
      <p:sp>
        <p:nvSpPr>
          <p:cNvPr id="8" name="矩形标注 7"/>
          <p:cNvSpPr>
            <a:spLocks noChangeArrowheads="1"/>
          </p:cNvSpPr>
          <p:nvPr/>
        </p:nvSpPr>
        <p:spPr bwMode="auto">
          <a:xfrm>
            <a:off x="6072198" y="3071810"/>
            <a:ext cx="2309956" cy="576064"/>
          </a:xfrm>
          <a:prstGeom prst="wedgeRectCallout">
            <a:avLst>
              <a:gd name="adj1" fmla="val 52252"/>
              <a:gd name="adj2" fmla="val -140890"/>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zh-CN" altLang="en-US" sz="2400" b="0" dirty="0">
                <a:solidFill>
                  <a:schemeClr val="tx2">
                    <a:lumMod val="95000"/>
                    <a:lumOff val="5000"/>
                  </a:schemeClr>
                </a:solidFill>
                <a:latin typeface="华文中宋" pitchFamily="2" charset="-122"/>
                <a:ea typeface="华文中宋" pitchFamily="2" charset="-122"/>
              </a:rPr>
              <a:t>点击</a:t>
            </a:r>
            <a:r>
              <a:rPr lang="zh-CN" altLang="en-US" sz="2400" b="0" dirty="0">
                <a:solidFill>
                  <a:schemeClr val="tx1">
                    <a:lumMod val="60000"/>
                    <a:lumOff val="40000"/>
                  </a:schemeClr>
                </a:solidFill>
                <a:latin typeface="华文中宋" pitchFamily="2" charset="-122"/>
                <a:ea typeface="华文中宋" pitchFamily="2" charset="-122"/>
              </a:rPr>
              <a:t>培训资料</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srcRect/>
          <a:stretch>
            <a:fillRect/>
          </a:stretch>
        </p:blipFill>
        <p:spPr bwMode="auto">
          <a:xfrm>
            <a:off x="0" y="857232"/>
            <a:ext cx="9144000" cy="5715040"/>
          </a:xfrm>
          <a:prstGeom prst="rect">
            <a:avLst/>
          </a:prstGeom>
          <a:noFill/>
          <a:ln w="9525">
            <a:noFill/>
            <a:miter lim="800000"/>
            <a:headEnd/>
            <a:tailEnd/>
          </a:ln>
          <a:effectLst/>
        </p:spPr>
      </p:pic>
      <p:sp>
        <p:nvSpPr>
          <p:cNvPr id="113666" name="标题 1"/>
          <p:cNvSpPr>
            <a:spLocks noGrp="1"/>
          </p:cNvSpPr>
          <p:nvPr>
            <p:ph type="title"/>
          </p:nvPr>
        </p:nvSpPr>
        <p:spPr/>
        <p:txBody>
          <a:bodyPr/>
          <a:lstStyle/>
          <a:p>
            <a:r>
              <a:rPr lang="zh-CN" altLang="en-US" dirty="0">
                <a:latin typeface="宋体" pitchFamily="2" charset="-122"/>
                <a:ea typeface="宋体" pitchFamily="2" charset="-122"/>
              </a:rPr>
              <a:t>培训课件下载</a:t>
            </a:r>
          </a:p>
        </p:txBody>
      </p:sp>
      <p:sp>
        <p:nvSpPr>
          <p:cNvPr id="4" name="日期占位符 3"/>
          <p:cNvSpPr>
            <a:spLocks noGrp="1"/>
          </p:cNvSpPr>
          <p:nvPr>
            <p:ph type="dt" sz="quarter" idx="10"/>
          </p:nvPr>
        </p:nvSpPr>
        <p:spPr/>
        <p:txBody>
          <a:bodyPr/>
          <a:lstStyle/>
          <a:p>
            <a:pPr>
              <a:defRPr/>
            </a:pPr>
            <a:r>
              <a:rPr lang="en-US" altLang="zh-CN" dirty="0"/>
              <a:t>www.bjzghzbx.com                                                                                                                                                                      </a:t>
            </a:r>
            <a:fld id="{855EBE90-D24A-4987-A1F2-6EC9F11688B3}" type="slidenum">
              <a:rPr lang="zh-CN" altLang="en-US" smtClean="0"/>
              <a:pPr>
                <a:defRPr/>
              </a:pPr>
              <a:t>152</a:t>
            </a:fld>
            <a:endParaRPr lang="en-US" altLang="zh-CN" dirty="0"/>
          </a:p>
        </p:txBody>
      </p:sp>
      <p:sp>
        <p:nvSpPr>
          <p:cNvPr id="7" name="矩形标注 6"/>
          <p:cNvSpPr>
            <a:spLocks noChangeArrowheads="1"/>
          </p:cNvSpPr>
          <p:nvPr/>
        </p:nvSpPr>
        <p:spPr bwMode="auto">
          <a:xfrm>
            <a:off x="2214546" y="4929198"/>
            <a:ext cx="5000660" cy="500066"/>
          </a:xfrm>
          <a:prstGeom prst="wedgeRectCallout">
            <a:avLst>
              <a:gd name="adj1" fmla="val -44472"/>
              <a:gd name="adj2" fmla="val 166685"/>
            </a:avLst>
          </a:prstGeom>
          <a:solidFill>
            <a:schemeClr val="bg1"/>
          </a:solidFill>
          <a:ln>
            <a:headEnd/>
            <a:tailEnd/>
          </a:ln>
          <a:effectLst>
            <a:outerShdw blurRad="50800" dist="38100" dir="5400000" algn="t" rotWithShape="0">
              <a:prstClr val="black">
                <a:alpha val="40000"/>
              </a:prstClr>
            </a:outerShdw>
          </a:effectLst>
        </p:spPr>
        <p:style>
          <a:lnRef idx="1">
            <a:schemeClr val="accent4"/>
          </a:lnRef>
          <a:fillRef idx="2">
            <a:schemeClr val="accent4"/>
          </a:fillRef>
          <a:effectRef idx="1">
            <a:schemeClr val="accent4"/>
          </a:effectRef>
          <a:fontRef idx="minor">
            <a:schemeClr val="dk1"/>
          </a:fontRef>
        </p:style>
        <p:txBody>
          <a:bodyPr/>
          <a:lstStyle/>
          <a:p>
            <a:pPr algn="just"/>
            <a:r>
              <a:rPr lang="zh-CN" altLang="en-US" sz="2400" b="0" dirty="0">
                <a:solidFill>
                  <a:schemeClr val="tx2">
                    <a:lumMod val="95000"/>
                    <a:lumOff val="5000"/>
                  </a:schemeClr>
                </a:solidFill>
                <a:latin typeface="华文中宋" pitchFamily="2" charset="-122"/>
                <a:ea typeface="华文中宋" pitchFamily="2" charset="-122"/>
              </a:rPr>
              <a:t>点击下载</a:t>
            </a:r>
            <a:r>
              <a:rPr lang="zh-CN" altLang="en-US" sz="2400" b="0" dirty="0">
                <a:solidFill>
                  <a:schemeClr val="tx1">
                    <a:lumMod val="60000"/>
                    <a:lumOff val="40000"/>
                  </a:schemeClr>
                </a:solidFill>
                <a:latin typeface="华文中宋" pitchFamily="2" charset="-122"/>
                <a:ea typeface="华文中宋" pitchFamily="2" charset="-122"/>
              </a:rPr>
              <a:t>互助保障新系统培训课件</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285852" y="1857364"/>
            <a:ext cx="6929486" cy="1446550"/>
          </a:xfrm>
          <a:prstGeom prst="rect">
            <a:avLst/>
          </a:prstGeom>
        </p:spPr>
        <p:txBody>
          <a:bodyPr wrap="square">
            <a:spAutoFit/>
          </a:bodyPr>
          <a:lstStyle/>
          <a:p>
            <a:pPr algn="ctr"/>
            <a:r>
              <a:rPr lang="zh-CN" altLang="en-US" sz="4400" dirty="0">
                <a:ln w="635">
                  <a:noFill/>
                </a:ln>
                <a:solidFill>
                  <a:schemeClr val="accent2">
                    <a:lumMod val="60000"/>
                    <a:lumOff val="40000"/>
                  </a:schemeClr>
                </a:solidFill>
                <a:effectLst>
                  <a:outerShdw blurRad="38100" dist="25400" dir="5400000" algn="tl" rotWithShape="0">
                    <a:srgbClr val="000000">
                      <a:alpha val="43000"/>
                    </a:srgbClr>
                  </a:outerShdw>
                </a:effectLst>
                <a:latin typeface="微软雅黑" pitchFamily="34" charset="-122"/>
                <a:ea typeface="微软雅黑" pitchFamily="34" charset="-122"/>
                <a:cs typeface="+mj-cs"/>
              </a:rPr>
              <a:t>感谢您对职工</a:t>
            </a:r>
            <a:br>
              <a:rPr lang="zh-CN" altLang="en-US" sz="4400" dirty="0">
                <a:ln w="635">
                  <a:noFill/>
                </a:ln>
                <a:solidFill>
                  <a:schemeClr val="accent2">
                    <a:lumMod val="60000"/>
                    <a:lumOff val="40000"/>
                  </a:schemeClr>
                </a:solidFill>
                <a:effectLst>
                  <a:outerShdw blurRad="38100" dist="25400" dir="5400000" algn="tl" rotWithShape="0">
                    <a:srgbClr val="000000">
                      <a:alpha val="43000"/>
                    </a:srgbClr>
                  </a:outerShdw>
                </a:effectLst>
                <a:latin typeface="微软雅黑" pitchFamily="34" charset="-122"/>
                <a:ea typeface="微软雅黑" pitchFamily="34" charset="-122"/>
                <a:cs typeface="+mj-cs"/>
              </a:rPr>
            </a:br>
            <a:r>
              <a:rPr lang="zh-CN" altLang="en-US" sz="4400" dirty="0">
                <a:ln w="635">
                  <a:noFill/>
                </a:ln>
                <a:solidFill>
                  <a:schemeClr val="accent2">
                    <a:lumMod val="60000"/>
                    <a:lumOff val="40000"/>
                  </a:schemeClr>
                </a:solidFill>
                <a:effectLst>
                  <a:outerShdw blurRad="38100" dist="25400" dir="5400000" algn="tl" rotWithShape="0">
                    <a:srgbClr val="000000">
                      <a:alpha val="43000"/>
                    </a:srgbClr>
                  </a:outerShdw>
                </a:effectLst>
                <a:latin typeface="微软雅黑" pitchFamily="34" charset="-122"/>
                <a:ea typeface="微软雅黑" pitchFamily="34" charset="-122"/>
                <a:cs typeface="+mj-cs"/>
              </a:rPr>
              <a:t>互助保障事业的大力支持！</a:t>
            </a:r>
            <a:endParaRPr lang="zh-CN" altLang="en-US" dirty="0">
              <a:solidFill>
                <a:schemeClr val="accent2">
                  <a:lumMod val="60000"/>
                  <a:lumOff val="40000"/>
                </a:schemeClr>
              </a:solidFill>
            </a:endParaRPr>
          </a:p>
        </p:txBody>
      </p:sp>
      <p:sp>
        <p:nvSpPr>
          <p:cNvPr id="4" name="矩形 3"/>
          <p:cNvSpPr/>
          <p:nvPr/>
        </p:nvSpPr>
        <p:spPr>
          <a:xfrm>
            <a:off x="3786182" y="3714752"/>
            <a:ext cx="1935145" cy="461665"/>
          </a:xfrm>
          <a:prstGeom prst="rect">
            <a:avLst/>
          </a:prstGeom>
        </p:spPr>
        <p:txBody>
          <a:bodyPr wrap="none">
            <a:spAutoFit/>
          </a:bodyPr>
          <a:lstStyle/>
          <a:p>
            <a:pPr lvl="0" algn="ctr" eaLnBrk="1" fontAlgn="auto" hangingPunct="1">
              <a:spcAft>
                <a:spcPts val="0"/>
              </a:spcAft>
              <a:defRPr/>
            </a:pPr>
            <a:r>
              <a:rPr lang="en-US" altLang="zh-CN" sz="2400" dirty="0">
                <a:ln w="635">
                  <a:noFill/>
                </a:ln>
                <a:solidFill>
                  <a:schemeClr val="accent2">
                    <a:lumMod val="60000"/>
                    <a:lumOff val="40000"/>
                  </a:schemeClr>
                </a:solidFill>
                <a:effectLst>
                  <a:outerShdw blurRad="38100" dist="25400" dir="5400000" algn="tl" rotWithShape="0">
                    <a:srgbClr val="000000">
                      <a:alpha val="43000"/>
                    </a:srgbClr>
                  </a:outerShdw>
                </a:effectLst>
                <a:latin typeface="微软雅黑" pitchFamily="34" charset="-122"/>
                <a:ea typeface="微软雅黑" pitchFamily="34" charset="-122"/>
              </a:rPr>
              <a:t>2016</a:t>
            </a:r>
            <a:r>
              <a:rPr lang="zh-CN" altLang="en-US" sz="2400" dirty="0">
                <a:ln w="635">
                  <a:noFill/>
                </a:ln>
                <a:solidFill>
                  <a:schemeClr val="accent2">
                    <a:lumMod val="60000"/>
                    <a:lumOff val="40000"/>
                  </a:schemeClr>
                </a:solidFill>
                <a:effectLst>
                  <a:outerShdw blurRad="38100" dist="25400" dir="5400000" algn="tl" rotWithShape="0">
                    <a:srgbClr val="000000">
                      <a:alpha val="43000"/>
                    </a:srgbClr>
                  </a:outerShdw>
                </a:effectLst>
                <a:latin typeface="微软雅黑" pitchFamily="34" charset="-122"/>
                <a:ea typeface="微软雅黑" pitchFamily="34" charset="-122"/>
              </a:rPr>
              <a:t>年</a:t>
            </a:r>
            <a:r>
              <a:rPr lang="en-US" altLang="zh-CN" sz="2400" dirty="0">
                <a:ln w="635">
                  <a:noFill/>
                </a:ln>
                <a:solidFill>
                  <a:schemeClr val="accent2">
                    <a:lumMod val="60000"/>
                    <a:lumOff val="40000"/>
                  </a:schemeClr>
                </a:solidFill>
                <a:effectLst>
                  <a:outerShdw blurRad="38100" dist="25400" dir="5400000" algn="tl" rotWithShape="0">
                    <a:srgbClr val="000000">
                      <a:alpha val="43000"/>
                    </a:srgbClr>
                  </a:outerShdw>
                </a:effectLst>
                <a:latin typeface="微软雅黑" pitchFamily="34" charset="-122"/>
                <a:ea typeface="微软雅黑" pitchFamily="34" charset="-122"/>
              </a:rPr>
              <a:t>06</a:t>
            </a:r>
            <a:r>
              <a:rPr lang="zh-CN" altLang="en-US" sz="2400" dirty="0">
                <a:ln w="635">
                  <a:noFill/>
                </a:ln>
                <a:solidFill>
                  <a:schemeClr val="accent2">
                    <a:lumMod val="60000"/>
                    <a:lumOff val="40000"/>
                  </a:schemeClr>
                </a:solidFill>
                <a:effectLst>
                  <a:outerShdw blurRad="38100" dist="25400" dir="5400000" algn="tl" rotWithShape="0">
                    <a:srgbClr val="000000">
                      <a:alpha val="43000"/>
                    </a:srgbClr>
                  </a:outerShdw>
                </a:effectLst>
                <a:latin typeface="微软雅黑" pitchFamily="34" charset="-122"/>
                <a:ea typeface="微软雅黑" pitchFamily="34" charset="-122"/>
              </a:rPr>
              <a:t>月</a:t>
            </a:r>
          </a:p>
        </p:txBody>
      </p:sp>
      <p:pic>
        <p:nvPicPr>
          <p:cNvPr id="5" name="Picture 5" descr="tp"/>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500034" y="500042"/>
            <a:ext cx="1071570" cy="985131"/>
          </a:xfrm>
          <a:prstGeom prst="rect">
            <a:avLst/>
          </a:prstGeom>
          <a:noFill/>
          <a:ln w="9525">
            <a:noFill/>
            <a:miter lim="800000"/>
            <a:headEnd/>
            <a:tailEnd/>
          </a:ln>
        </p:spPr>
      </p:pic>
    </p:spTree>
  </p:cSld>
  <p:clrMapOvr>
    <a:masterClrMapping/>
  </p:clrMapOvr>
  <p:transition>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cstate="print"/>
          <a:srcRect/>
          <a:stretch>
            <a:fillRect/>
          </a:stretch>
        </p:blipFill>
        <p:spPr bwMode="auto">
          <a:xfrm>
            <a:off x="0" y="836712"/>
            <a:ext cx="9144000" cy="5760640"/>
          </a:xfrm>
          <a:prstGeom prst="rect">
            <a:avLst/>
          </a:prstGeom>
          <a:noFill/>
          <a:ln w="9525">
            <a:noFill/>
            <a:miter lim="800000"/>
            <a:headEnd/>
            <a:tailEnd/>
          </a:ln>
        </p:spPr>
      </p:pic>
      <p:sp>
        <p:nvSpPr>
          <p:cNvPr id="23554" name="标题 1"/>
          <p:cNvSpPr>
            <a:spLocks noGrp="1"/>
          </p:cNvSpPr>
          <p:nvPr>
            <p:ph type="title"/>
          </p:nvPr>
        </p:nvSpPr>
        <p:spPr/>
        <p:txBody>
          <a:bodyPr/>
          <a:lstStyle/>
          <a:p>
            <a:r>
              <a:rPr lang="en-US" altLang="zh-CN" dirty="0">
                <a:latin typeface="宋体" pitchFamily="2" charset="-122"/>
                <a:ea typeface="宋体" pitchFamily="2" charset="-122"/>
              </a:rPr>
              <a:t>3.</a:t>
            </a:r>
            <a:r>
              <a:rPr lang="zh-CN" altLang="en-US" dirty="0">
                <a:latin typeface="宋体" pitchFamily="2" charset="-122"/>
                <a:ea typeface="宋体" pitchFamily="2" charset="-122"/>
              </a:rPr>
              <a:t>组织机构管理</a:t>
            </a:r>
            <a:r>
              <a:rPr lang="en-US" altLang="zh-CN" dirty="0">
                <a:latin typeface="宋体" pitchFamily="2" charset="-122"/>
                <a:ea typeface="宋体" pitchFamily="2" charset="-122"/>
              </a:rPr>
              <a:t>——</a:t>
            </a:r>
            <a:r>
              <a:rPr lang="zh-CN" altLang="en-US" dirty="0">
                <a:latin typeface="宋体" pitchFamily="2" charset="-122"/>
                <a:ea typeface="宋体" pitchFamily="2" charset="-122"/>
              </a:rPr>
              <a:t>修改、删除经办人员</a:t>
            </a:r>
            <a:endParaRPr lang="zh-CN" altLang="en-US" dirty="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a:t>www.bjzghzbx.com                                                                                                                                                                      </a:t>
            </a:r>
            <a:fld id="{93B9DCB9-46E6-4569-9540-DA6B5231EEB5}" type="slidenum">
              <a:rPr lang="zh-CN" altLang="en-US" smtClean="0"/>
              <a:pPr>
                <a:defRPr/>
              </a:pPr>
              <a:t>16</a:t>
            </a:fld>
            <a:endParaRPr lang="en-US" altLang="zh-CN" dirty="0"/>
          </a:p>
        </p:txBody>
      </p:sp>
      <p:sp>
        <p:nvSpPr>
          <p:cNvPr id="9" name="矩形 8"/>
          <p:cNvSpPr>
            <a:spLocks noChangeArrowheads="1"/>
          </p:cNvSpPr>
          <p:nvPr/>
        </p:nvSpPr>
        <p:spPr bwMode="auto">
          <a:xfrm>
            <a:off x="179512" y="4797152"/>
            <a:ext cx="4429156" cy="1584176"/>
          </a:xfrm>
          <a:prstGeom prst="rect">
            <a:avLst/>
          </a:prstGeom>
          <a:solidFill>
            <a:schemeClr val="bg1">
              <a:alpha val="53000"/>
            </a:schemeClr>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a:solidFill>
                  <a:schemeClr val="tx2">
                    <a:lumMod val="95000"/>
                    <a:lumOff val="5000"/>
                  </a:schemeClr>
                </a:solidFill>
                <a:latin typeface="华文中宋" pitchFamily="2" charset="-122"/>
                <a:ea typeface="华文中宋" pitchFamily="2" charset="-122"/>
              </a:rPr>
              <a:t>1.</a:t>
            </a:r>
            <a:r>
              <a:rPr lang="zh-CN" altLang="en-US" sz="2400" b="0" dirty="0">
                <a:solidFill>
                  <a:schemeClr val="tx2">
                    <a:lumMod val="95000"/>
                    <a:lumOff val="5000"/>
                  </a:schemeClr>
                </a:solidFill>
                <a:latin typeface="华文中宋" pitchFamily="2" charset="-122"/>
                <a:ea typeface="华文中宋" pitchFamily="2" charset="-122"/>
              </a:rPr>
              <a:t>对各项内容进行修改。需要注意用户名、单位编号、单位名称不能修改，带*星号的不能为空。</a:t>
            </a:r>
          </a:p>
        </p:txBody>
      </p:sp>
      <p:sp>
        <p:nvSpPr>
          <p:cNvPr id="10" name="矩形 9"/>
          <p:cNvSpPr/>
          <p:nvPr/>
        </p:nvSpPr>
        <p:spPr bwMode="auto">
          <a:xfrm>
            <a:off x="2627784" y="3140968"/>
            <a:ext cx="3744416" cy="1512168"/>
          </a:xfrm>
          <a:prstGeom prst="rect">
            <a:avLst/>
          </a:prstGeom>
          <a:noFill/>
          <a:ln w="28575" cap="flat" cmpd="sng" algn="ctr">
            <a:solidFill>
              <a:srgbClr val="FF0000"/>
            </a:solidFill>
            <a:prstDash val="solid"/>
            <a:round/>
            <a:headEnd type="none" w="med" len="med"/>
            <a:tailEnd type="none" w="med" len="med"/>
          </a:ln>
          <a:effectLst>
            <a:outerShdw blurRad="50800" dist="38100" dir="5400000" algn="t" rotWithShape="0">
              <a:prstClr val="black">
                <a:alpha val="40000"/>
              </a:prstClr>
            </a:outerShdw>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1" i="0" u="none" strike="noStrike" cap="none" normalizeH="0" baseline="0">
              <a:ln>
                <a:noFill/>
              </a:ln>
              <a:solidFill>
                <a:schemeClr val="hlink"/>
              </a:solidFill>
              <a:effectLst/>
              <a:latin typeface="Arial" charset="0"/>
            </a:endParaRPr>
          </a:p>
        </p:txBody>
      </p:sp>
      <p:sp>
        <p:nvSpPr>
          <p:cNvPr id="11" name="矩形标注 10"/>
          <p:cNvSpPr>
            <a:spLocks noChangeArrowheads="1"/>
          </p:cNvSpPr>
          <p:nvPr/>
        </p:nvSpPr>
        <p:spPr bwMode="auto">
          <a:xfrm>
            <a:off x="2195736" y="1628800"/>
            <a:ext cx="3312368" cy="864096"/>
          </a:xfrm>
          <a:prstGeom prst="wedgeRectCallout">
            <a:avLst>
              <a:gd name="adj1" fmla="val 37368"/>
              <a:gd name="adj2" fmla="val 104277"/>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a:solidFill>
                  <a:schemeClr val="tx2">
                    <a:lumMod val="95000"/>
                    <a:lumOff val="5000"/>
                  </a:schemeClr>
                </a:solidFill>
                <a:latin typeface="华文中宋" pitchFamily="2" charset="-122"/>
                <a:ea typeface="华文中宋" pitchFamily="2" charset="-122"/>
              </a:rPr>
              <a:t>2.</a:t>
            </a:r>
            <a:r>
              <a:rPr lang="zh-CN" altLang="en-US" sz="2400" b="0" dirty="0">
                <a:solidFill>
                  <a:schemeClr val="tx2">
                    <a:lumMod val="95000"/>
                    <a:lumOff val="5000"/>
                  </a:schemeClr>
                </a:solidFill>
                <a:latin typeface="华文中宋" pitchFamily="2" charset="-122"/>
                <a:ea typeface="华文中宋" pitchFamily="2" charset="-122"/>
              </a:rPr>
              <a:t>修改完后，点击</a:t>
            </a:r>
            <a:r>
              <a:rPr lang="zh-CN" altLang="en-US" sz="2400" b="0" dirty="0">
                <a:solidFill>
                  <a:schemeClr val="accent4">
                    <a:lumMod val="60000"/>
                    <a:lumOff val="40000"/>
                  </a:schemeClr>
                </a:solidFill>
                <a:latin typeface="华文中宋" pitchFamily="2" charset="-122"/>
                <a:ea typeface="华文中宋" pitchFamily="2" charset="-122"/>
              </a:rPr>
              <a:t>保存</a:t>
            </a:r>
            <a:r>
              <a:rPr lang="zh-CN" altLang="en-US" sz="2400" b="0" dirty="0">
                <a:solidFill>
                  <a:schemeClr val="tx2">
                    <a:lumMod val="95000"/>
                    <a:lumOff val="5000"/>
                  </a:schemeClr>
                </a:solidFill>
                <a:latin typeface="华文中宋" pitchFamily="2" charset="-122"/>
                <a:ea typeface="华文中宋" pitchFamily="2" charset="-122"/>
              </a:rPr>
              <a:t>按钮保存修改内容。</a:t>
            </a:r>
          </a:p>
        </p:txBody>
      </p:sp>
      <p:sp>
        <p:nvSpPr>
          <p:cNvPr id="12" name="矩形标注 11"/>
          <p:cNvSpPr>
            <a:spLocks noChangeArrowheads="1"/>
          </p:cNvSpPr>
          <p:nvPr/>
        </p:nvSpPr>
        <p:spPr bwMode="auto">
          <a:xfrm>
            <a:off x="2843808" y="1628800"/>
            <a:ext cx="3168352" cy="864096"/>
          </a:xfrm>
          <a:prstGeom prst="wedgeRectCallout">
            <a:avLst>
              <a:gd name="adj1" fmla="val 37369"/>
              <a:gd name="adj2" fmla="val 106055"/>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zh-CN" altLang="en-US" sz="2400" b="0" dirty="0">
                <a:solidFill>
                  <a:schemeClr val="tx2">
                    <a:lumMod val="95000"/>
                    <a:lumOff val="5000"/>
                  </a:schemeClr>
                </a:solidFill>
                <a:latin typeface="华文中宋" pitchFamily="2" charset="-122"/>
                <a:ea typeface="华文中宋" pitchFamily="2" charset="-122"/>
              </a:rPr>
              <a:t>点击</a:t>
            </a:r>
            <a:r>
              <a:rPr lang="zh-CN" altLang="en-US" sz="2400" b="0" dirty="0">
                <a:solidFill>
                  <a:schemeClr val="accent4">
                    <a:lumMod val="60000"/>
                    <a:lumOff val="40000"/>
                  </a:schemeClr>
                </a:solidFill>
                <a:latin typeface="华文中宋" pitchFamily="2" charset="-122"/>
                <a:ea typeface="华文中宋" pitchFamily="2" charset="-122"/>
              </a:rPr>
              <a:t>删除</a:t>
            </a:r>
            <a:r>
              <a:rPr lang="zh-CN" altLang="en-US" sz="2400" b="0" dirty="0">
                <a:solidFill>
                  <a:schemeClr val="tx2">
                    <a:lumMod val="95000"/>
                    <a:lumOff val="5000"/>
                  </a:schemeClr>
                </a:solidFill>
                <a:latin typeface="华文中宋" pitchFamily="2" charset="-122"/>
                <a:ea typeface="华文中宋" pitchFamily="2" charset="-122"/>
              </a:rPr>
              <a:t>按钮，即可删除该经办人。</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dissolve">
                                      <p:cBhvr>
                                        <p:cTn id="7" dur="500"/>
                                        <p:tgtEl>
                                          <p:spTgt spid="10"/>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blinds(horizontal)">
                                      <p:cBhvr>
                                        <p:cTn id="10" dur="500"/>
                                        <p:tgtEl>
                                          <p:spTgt spid="9"/>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blinds(horizontal)">
                                      <p:cBhvr>
                                        <p:cTn id="15" dur="500"/>
                                        <p:tgtEl>
                                          <p:spTgt spid="11"/>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grpId="0" nodeType="click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blinds(horizontal)">
                                      <p:cBhvr>
                                        <p:cTn id="20" dur="500"/>
                                        <p:tgtEl>
                                          <p:spTgt spid="12"/>
                                        </p:tgtEl>
                                      </p:cBhvr>
                                    </p:animEffect>
                                  </p:childTnLst>
                                </p:cTn>
                              </p:par>
                              <p:par>
                                <p:cTn id="21" presetID="1" presetClass="exit" presetSubtype="0" fill="hold" grpId="1" nodeType="withEffect">
                                  <p:stCondLst>
                                    <p:cond delay="0"/>
                                  </p:stCondLst>
                                  <p:childTnLst>
                                    <p:set>
                                      <p:cBhvr>
                                        <p:cTn id="22" dur="1" fill="hold">
                                          <p:stCondLst>
                                            <p:cond delay="0"/>
                                          </p:stCondLst>
                                        </p:cTn>
                                        <p:tgtEl>
                                          <p:spTgt spid="9"/>
                                        </p:tgtEl>
                                        <p:attrNameLst>
                                          <p:attrName>style.visibility</p:attrName>
                                        </p:attrNameLst>
                                      </p:cBhvr>
                                      <p:to>
                                        <p:strVal val="hidden"/>
                                      </p:to>
                                    </p:set>
                                  </p:childTnLst>
                                </p:cTn>
                              </p:par>
                              <p:par>
                                <p:cTn id="23" presetID="1" presetClass="exit" presetSubtype="0" fill="hold" grpId="1" nodeType="withEffect">
                                  <p:stCondLst>
                                    <p:cond delay="0"/>
                                  </p:stCondLst>
                                  <p:childTnLst>
                                    <p:set>
                                      <p:cBhvr>
                                        <p:cTn id="24" dur="1" fill="hold">
                                          <p:stCondLst>
                                            <p:cond delay="0"/>
                                          </p:stCondLst>
                                        </p:cTn>
                                        <p:tgtEl>
                                          <p:spTgt spid="11"/>
                                        </p:tgtEl>
                                        <p:attrNameLst>
                                          <p:attrName>style.visibility</p:attrName>
                                        </p:attrNameLst>
                                      </p:cBhvr>
                                      <p:to>
                                        <p:strVal val="hidden"/>
                                      </p:to>
                                    </p:set>
                                  </p:childTnLst>
                                </p:cTn>
                              </p:par>
                              <p:par>
                                <p:cTn id="25" presetID="1" presetClass="exit" presetSubtype="0" fill="hold" grpId="1" nodeType="withEffect">
                                  <p:stCondLst>
                                    <p:cond delay="0"/>
                                  </p:stCondLst>
                                  <p:childTnLst>
                                    <p:set>
                                      <p:cBhvr>
                                        <p:cTn id="26" dur="1" fill="hold">
                                          <p:stCondLst>
                                            <p:cond delay="0"/>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9" grpId="1" animBg="1"/>
      <p:bldP spid="10" grpId="0" animBg="1"/>
      <p:bldP spid="10" grpId="1" animBg="1"/>
      <p:bldP spid="11" grpId="0" animBg="1"/>
      <p:bldP spid="11" grpId="1" animBg="1"/>
      <p:bldP spid="12" grpId="0" animBg="1"/>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l="-21000" r="-21000"/>
          </a:stretch>
        </a:blipFill>
        <a:effectLst/>
      </p:bgPr>
    </p:bg>
    <p:spTree>
      <p:nvGrpSpPr>
        <p:cNvPr id="1" name=""/>
        <p:cNvGrpSpPr/>
        <p:nvPr/>
      </p:nvGrpSpPr>
      <p:grpSpPr>
        <a:xfrm>
          <a:off x="0" y="0"/>
          <a:ext cx="0" cy="0"/>
          <a:chOff x="0" y="0"/>
          <a:chExt cx="0" cy="0"/>
        </a:xfrm>
      </p:grpSpPr>
      <p:sp>
        <p:nvSpPr>
          <p:cNvPr id="4" name="日期占位符 3"/>
          <p:cNvSpPr>
            <a:spLocks noGrp="1"/>
          </p:cNvSpPr>
          <p:nvPr>
            <p:ph type="dt"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rPr>
              <a:t>www.bjzghzbx.com                                                                                                                                                                      </a:t>
            </a:r>
            <a:fld id="{EA7A5B16-BEF4-4199-8C1E-52627D066282}" type="slidenum">
              <a:rPr kumimoji="0" lang="zh-CN" altLang="en-US" sz="1800" b="0" i="0" u="none" strike="noStrike" kern="0" cap="none" spc="0" normalizeH="0" baseline="0" noProof="0" smtClean="0">
                <a:ln>
                  <a:noFill/>
                </a:ln>
                <a:solidFill>
                  <a:srgbClr val="FFFFFF"/>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17</a:t>
            </a:fld>
            <a:endParaRPr kumimoji="0" lang="en-US" altLang="zh-CN" sz="1800" b="0" i="0" u="none" strike="noStrike" kern="0" cap="none" spc="0" normalizeH="0" baseline="0" noProof="0" dirty="0">
              <a:ln>
                <a:noFill/>
              </a:ln>
              <a:solidFill>
                <a:srgbClr val="FFFFFF"/>
              </a:solidFill>
              <a:effectLst/>
              <a:uLnTx/>
              <a:uFillTx/>
            </a:endParaRPr>
          </a:p>
        </p:txBody>
      </p:sp>
      <p:grpSp>
        <p:nvGrpSpPr>
          <p:cNvPr id="8" name="Group 8"/>
          <p:cNvGrpSpPr>
            <a:grpSpLocks/>
          </p:cNvGrpSpPr>
          <p:nvPr/>
        </p:nvGrpSpPr>
        <p:grpSpPr bwMode="auto">
          <a:xfrm>
            <a:off x="1142976" y="2928933"/>
            <a:ext cx="6929486" cy="1000126"/>
            <a:chOff x="1131" y="1851"/>
            <a:chExt cx="3141" cy="378"/>
          </a:xfrm>
          <a:effectLst>
            <a:outerShdw blurRad="50800" dist="38100" dir="2700000" algn="tl" rotWithShape="0">
              <a:prstClr val="black">
                <a:alpha val="40000"/>
              </a:prstClr>
            </a:outerShdw>
          </a:effectLst>
        </p:grpSpPr>
        <p:sp>
          <p:nvSpPr>
            <p:cNvPr id="9" name="AutoShape 9"/>
            <p:cNvSpPr>
              <a:spLocks noChangeArrowheads="1"/>
            </p:cNvSpPr>
            <p:nvPr/>
          </p:nvSpPr>
          <p:spPr bwMode="gray">
            <a:xfrm>
              <a:off x="1422" y="1905"/>
              <a:ext cx="2736" cy="288"/>
            </a:xfrm>
            <a:prstGeom prst="roundRect">
              <a:avLst>
                <a:gd name="adj" fmla="val 16667"/>
              </a:avLst>
            </a:prstGeom>
            <a:gradFill rotWithShape="1">
              <a:gsLst>
                <a:gs pos="0">
                  <a:srgbClr val="0F6FC6"/>
                </a:gs>
                <a:gs pos="50000">
                  <a:srgbClr val="0F6FC6">
                    <a:gamma/>
                    <a:tint val="21176"/>
                    <a:invGamma/>
                  </a:srgbClr>
                </a:gs>
                <a:gs pos="100000">
                  <a:srgbClr val="0F6FC6"/>
                </a:gs>
              </a:gsLst>
              <a:lin ang="5400000" scaled="1"/>
            </a:gradFill>
            <a:ln w="12700" algn="ctr">
              <a:solidFill>
                <a:sysClr val="window" lastClr="FFFFFF"/>
              </a:solid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onstantia"/>
                <a:ea typeface="宋体"/>
              </a:endParaRPr>
            </a:p>
          </p:txBody>
        </p:sp>
        <p:sp>
          <p:nvSpPr>
            <p:cNvPr id="10" name="AutoShape 10"/>
            <p:cNvSpPr>
              <a:spLocks noChangeArrowheads="1"/>
            </p:cNvSpPr>
            <p:nvPr/>
          </p:nvSpPr>
          <p:spPr bwMode="gray">
            <a:xfrm>
              <a:off x="1131" y="1851"/>
              <a:ext cx="421" cy="378"/>
            </a:xfrm>
            <a:prstGeom prst="diamond">
              <a:avLst/>
            </a:prstGeom>
            <a:solidFill>
              <a:srgbClr val="0F6FC6"/>
            </a:solidFill>
            <a:ln w="25400" algn="ctr">
              <a:solidFill>
                <a:sysClr val="window" lastClr="FFFFFF"/>
              </a:solidFill>
              <a:miter lim="800000"/>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ysClr val="windowText" lastClr="000000"/>
                  </a:solidFill>
                  <a:effectLst/>
                  <a:uLnTx/>
                  <a:uFillTx/>
                  <a:latin typeface="Calibri" pitchFamily="34" charset="0"/>
                </a:rPr>
                <a:t>  4</a:t>
              </a:r>
              <a:endParaRPr kumimoji="0" lang="zh-CN" altLang="en-US" sz="1800" b="0" i="0" u="none" strike="noStrike" kern="0" cap="none" spc="0" normalizeH="0" baseline="0" noProof="0" dirty="0">
                <a:ln>
                  <a:noFill/>
                </a:ln>
                <a:solidFill>
                  <a:sysClr val="windowText" lastClr="000000"/>
                </a:solidFill>
                <a:effectLst/>
                <a:uLnTx/>
                <a:uFillTx/>
                <a:latin typeface="Calibri" pitchFamily="34" charset="0"/>
              </a:endParaRPr>
            </a:p>
          </p:txBody>
        </p:sp>
        <p:sp>
          <p:nvSpPr>
            <p:cNvPr id="11" name="Text Box 11"/>
            <p:cNvSpPr txBox="1">
              <a:spLocks noChangeArrowheads="1"/>
            </p:cNvSpPr>
            <p:nvPr/>
          </p:nvSpPr>
          <p:spPr bwMode="gray">
            <a:xfrm>
              <a:off x="1680" y="1959"/>
              <a:ext cx="2592" cy="174"/>
            </a:xfrm>
            <a:prstGeom prst="rect">
              <a:avLst/>
            </a:prstGeom>
            <a:noFill/>
            <a:ln w="9525" algn="ctr">
              <a:noFill/>
              <a:miter lim="800000"/>
              <a:headEnd/>
              <a:tailEnd/>
            </a:ln>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400" i="0" u="none" strike="noStrike" kern="0" cap="none" spc="0" normalizeH="0" baseline="0" noProof="0" dirty="0">
                  <a:ln>
                    <a:noFill/>
                  </a:ln>
                  <a:solidFill>
                    <a:srgbClr val="000000"/>
                  </a:solidFill>
                  <a:effectLst/>
                  <a:uLnTx/>
                  <a:uFillTx/>
                  <a:latin typeface="Calibri" pitchFamily="34" charset="0"/>
                </a:rPr>
                <a:t>入会管理</a:t>
              </a:r>
              <a:endParaRPr kumimoji="0" lang="en-US" altLang="zh-CN" sz="2400" i="0" u="none" strike="noStrike" kern="0" cap="none" spc="0" normalizeH="0" baseline="0" noProof="0" dirty="0">
                <a:ln>
                  <a:noFill/>
                </a:ln>
                <a:solidFill>
                  <a:srgbClr val="000000"/>
                </a:solidFill>
                <a:effectLst/>
                <a:uLnTx/>
                <a:uFillTx/>
                <a:latin typeface="Calibri" pitchFamily="34" charset="0"/>
              </a:endParaRPr>
            </a:p>
          </p:txBody>
        </p:sp>
        <p:sp>
          <p:nvSpPr>
            <p:cNvPr id="12" name="Text Box 12"/>
            <p:cNvSpPr txBox="1">
              <a:spLocks noChangeArrowheads="1"/>
            </p:cNvSpPr>
            <p:nvPr/>
          </p:nvSpPr>
          <p:spPr bwMode="gray">
            <a:xfrm>
              <a:off x="1261" y="1959"/>
              <a:ext cx="224" cy="174"/>
            </a:xfrm>
            <a:prstGeom prst="rect">
              <a:avLst/>
            </a:prstGeom>
            <a:noFill/>
            <a:ln w="9525" algn="ctr">
              <a:noFill/>
              <a:miter lim="800000"/>
              <a:headEnd/>
              <a:tailEnd/>
            </a:ln>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altLang="zh-CN" sz="2400" b="0" i="0" u="none" strike="noStrike" kern="0" cap="none" spc="0" normalizeH="0" baseline="0" noProof="0" dirty="0">
                <a:ln>
                  <a:noFill/>
                </a:ln>
                <a:solidFill>
                  <a:sysClr val="window" lastClr="FFFFFF"/>
                </a:solidFill>
                <a:effectLst/>
                <a:uLnTx/>
                <a:uFillTx/>
                <a:latin typeface="Calibri" pitchFamily="34" charset="0"/>
              </a:endParaRPr>
            </a:p>
          </p:txBody>
        </p:sp>
      </p:grpSp>
    </p:spTree>
    <p:extLst>
      <p:ext uri="{BB962C8B-B14F-4D97-AF65-F5344CB8AC3E}">
        <p14:creationId xmlns="" xmlns:p14="http://schemas.microsoft.com/office/powerpoint/2010/main" val="3868502020"/>
      </p:ext>
    </p:extLst>
  </p:cSld>
  <p:clrMapOvr>
    <a:masterClrMapping/>
  </p:clrMapOvr>
  <p:transition>
    <p:strips/>
  </p:transition>
</p:sld>
</file>

<file path=ppt/slides/slide18.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l="-21000" r="-21000"/>
          </a:stretch>
        </a:blipFill>
        <a:effectLst/>
      </p:bgPr>
    </p:bg>
    <p:spTree>
      <p:nvGrpSpPr>
        <p:cNvPr id="1" name=""/>
        <p:cNvGrpSpPr/>
        <p:nvPr/>
      </p:nvGrpSpPr>
      <p:grpSpPr>
        <a:xfrm>
          <a:off x="0" y="0"/>
          <a:ext cx="0" cy="0"/>
          <a:chOff x="0" y="0"/>
          <a:chExt cx="0" cy="0"/>
        </a:xfrm>
      </p:grpSpPr>
      <p:sp>
        <p:nvSpPr>
          <p:cNvPr id="4" name="日期占位符 3"/>
          <p:cNvSpPr>
            <a:spLocks noGrp="1"/>
          </p:cNvSpPr>
          <p:nvPr>
            <p:ph type="dt" sz="quarter" idx="10"/>
          </p:nvPr>
        </p:nvSpPr>
        <p:spPr/>
        <p:txBody>
          <a:bodyPr/>
          <a:lstStyle/>
          <a:p>
            <a:pPr>
              <a:defRPr/>
            </a:pPr>
            <a:r>
              <a:rPr lang="en-US" altLang="zh-CN" dirty="0">
                <a:solidFill>
                  <a:srgbClr val="FFFFFF"/>
                </a:solidFill>
              </a:rPr>
              <a:t>www.bjzghzbx.com                                                                                                                                                                      </a:t>
            </a:r>
            <a:fld id="{EA7A5B16-BEF4-4199-8C1E-52627D066282}" type="slidenum">
              <a:rPr lang="zh-CN" altLang="en-US" smtClean="0">
                <a:solidFill>
                  <a:srgbClr val="FFFFFF"/>
                </a:solidFill>
              </a:rPr>
              <a:pPr>
                <a:defRPr/>
              </a:pPr>
              <a:t>18</a:t>
            </a:fld>
            <a:endParaRPr lang="en-US" altLang="zh-CN" dirty="0">
              <a:solidFill>
                <a:srgbClr val="FFFFFF"/>
              </a:solidFill>
            </a:endParaRPr>
          </a:p>
        </p:txBody>
      </p:sp>
      <p:grpSp>
        <p:nvGrpSpPr>
          <p:cNvPr id="2" name="Group 8"/>
          <p:cNvGrpSpPr>
            <a:grpSpLocks/>
          </p:cNvGrpSpPr>
          <p:nvPr/>
        </p:nvGrpSpPr>
        <p:grpSpPr bwMode="auto">
          <a:xfrm>
            <a:off x="1142976" y="2928933"/>
            <a:ext cx="6929486" cy="1000126"/>
            <a:chOff x="1131" y="1851"/>
            <a:chExt cx="3141" cy="378"/>
          </a:xfrm>
          <a:effectLst>
            <a:outerShdw blurRad="50800" dist="38100" dir="2700000" algn="tl" rotWithShape="0">
              <a:prstClr val="black">
                <a:alpha val="40000"/>
              </a:prstClr>
            </a:outerShdw>
          </a:effectLst>
        </p:grpSpPr>
        <p:sp>
          <p:nvSpPr>
            <p:cNvPr id="9" name="AutoShape 9"/>
            <p:cNvSpPr>
              <a:spLocks noChangeArrowheads="1"/>
            </p:cNvSpPr>
            <p:nvPr/>
          </p:nvSpPr>
          <p:spPr bwMode="gray">
            <a:xfrm>
              <a:off x="1422" y="1905"/>
              <a:ext cx="2736" cy="288"/>
            </a:xfrm>
            <a:prstGeom prst="roundRect">
              <a:avLst>
                <a:gd name="adj" fmla="val 16667"/>
              </a:avLst>
            </a:prstGeom>
            <a:gradFill rotWithShape="1">
              <a:gsLst>
                <a:gs pos="0">
                  <a:srgbClr val="0F6FC6"/>
                </a:gs>
                <a:gs pos="50000">
                  <a:srgbClr val="0F6FC6">
                    <a:gamma/>
                    <a:tint val="21176"/>
                    <a:invGamma/>
                  </a:srgbClr>
                </a:gs>
                <a:gs pos="100000">
                  <a:srgbClr val="0F6FC6"/>
                </a:gs>
              </a:gsLst>
              <a:lin ang="5400000" scaled="1"/>
            </a:gradFill>
            <a:ln w="12700" algn="ctr">
              <a:solidFill>
                <a:sysClr val="window" lastClr="FFFFFF"/>
              </a:solidFill>
              <a:round/>
              <a:headEnd/>
              <a:tailEnd/>
            </a:ln>
            <a:effectLst/>
          </p:spPr>
          <p:txBody>
            <a:bodyPr wrap="none" anchor="ctr"/>
            <a:lstStyle/>
            <a:p>
              <a:pPr eaLnBrk="1" fontAlgn="auto" hangingPunct="1">
                <a:spcBef>
                  <a:spcPts val="0"/>
                </a:spcBef>
                <a:spcAft>
                  <a:spcPts val="0"/>
                </a:spcAft>
                <a:defRPr/>
              </a:pPr>
              <a:endParaRPr lang="zh-CN" altLang="en-US" b="0" kern="0">
                <a:solidFill>
                  <a:sysClr val="windowText" lastClr="000000"/>
                </a:solidFill>
                <a:latin typeface="Constantia"/>
                <a:ea typeface="宋体"/>
              </a:endParaRPr>
            </a:p>
          </p:txBody>
        </p:sp>
        <p:sp>
          <p:nvSpPr>
            <p:cNvPr id="10" name="AutoShape 10"/>
            <p:cNvSpPr>
              <a:spLocks noChangeArrowheads="1"/>
            </p:cNvSpPr>
            <p:nvPr/>
          </p:nvSpPr>
          <p:spPr bwMode="gray">
            <a:xfrm>
              <a:off x="1131" y="1851"/>
              <a:ext cx="421" cy="378"/>
            </a:xfrm>
            <a:prstGeom prst="diamond">
              <a:avLst/>
            </a:prstGeom>
            <a:solidFill>
              <a:srgbClr val="0F6FC6"/>
            </a:solidFill>
            <a:ln w="25400" algn="ctr">
              <a:solidFill>
                <a:sysClr val="window" lastClr="FFFFFF"/>
              </a:solidFill>
              <a:miter lim="800000"/>
              <a:headEnd/>
              <a:tailEnd/>
            </a:ln>
          </p:spPr>
          <p:txBody>
            <a:bodyPr wrap="none" anchor="ctr"/>
            <a:lstStyle/>
            <a:p>
              <a:pPr eaLnBrk="1" fontAlgn="auto" hangingPunct="1">
                <a:spcBef>
                  <a:spcPts val="0"/>
                </a:spcBef>
                <a:spcAft>
                  <a:spcPts val="0"/>
                </a:spcAft>
                <a:defRPr/>
              </a:pPr>
              <a:r>
                <a:rPr lang="en-US" altLang="zh-CN" b="0" kern="0" dirty="0">
                  <a:solidFill>
                    <a:sysClr val="windowText" lastClr="000000"/>
                  </a:solidFill>
                  <a:latin typeface="Calibri" pitchFamily="34" charset="0"/>
                </a:rPr>
                <a:t>  4</a:t>
              </a:r>
              <a:endParaRPr lang="zh-CN" altLang="en-US" b="0" kern="0" dirty="0">
                <a:solidFill>
                  <a:sysClr val="windowText" lastClr="000000"/>
                </a:solidFill>
                <a:latin typeface="Calibri" pitchFamily="34" charset="0"/>
              </a:endParaRPr>
            </a:p>
          </p:txBody>
        </p:sp>
        <p:sp>
          <p:nvSpPr>
            <p:cNvPr id="11" name="Text Box 11"/>
            <p:cNvSpPr txBox="1">
              <a:spLocks noChangeArrowheads="1"/>
            </p:cNvSpPr>
            <p:nvPr/>
          </p:nvSpPr>
          <p:spPr bwMode="gray">
            <a:xfrm>
              <a:off x="1680" y="1959"/>
              <a:ext cx="2592" cy="174"/>
            </a:xfrm>
            <a:prstGeom prst="rect">
              <a:avLst/>
            </a:prstGeom>
            <a:noFill/>
            <a:ln w="9525" algn="ctr">
              <a:noFill/>
              <a:miter lim="800000"/>
              <a:headEnd/>
              <a:tailEnd/>
            </a:ln>
          </p:spPr>
          <p:txBody>
            <a:bodyPr wrap="square">
              <a:spAutoFit/>
            </a:bodyPr>
            <a:lstStyle/>
            <a:p>
              <a:pPr fontAlgn="auto">
                <a:spcBef>
                  <a:spcPts val="0"/>
                </a:spcBef>
                <a:spcAft>
                  <a:spcPts val="0"/>
                </a:spcAft>
                <a:defRPr/>
              </a:pPr>
              <a:r>
                <a:rPr lang="zh-CN" altLang="en-US" sz="2400" kern="0" dirty="0">
                  <a:solidFill>
                    <a:srgbClr val="000000"/>
                  </a:solidFill>
                  <a:latin typeface="Calibri" pitchFamily="34" charset="0"/>
                </a:rPr>
                <a:t>入会管理</a:t>
              </a:r>
              <a:r>
                <a:rPr lang="en-US" altLang="zh-CN" sz="2400" kern="0" dirty="0">
                  <a:solidFill>
                    <a:srgbClr val="000000"/>
                  </a:solidFill>
                  <a:latin typeface="Calibri" pitchFamily="34" charset="0"/>
                </a:rPr>
                <a:t>——</a:t>
              </a:r>
              <a:r>
                <a:rPr lang="zh-CN" altLang="en-US" sz="2400" kern="0" dirty="0">
                  <a:solidFill>
                    <a:srgbClr val="000000"/>
                  </a:solidFill>
                  <a:latin typeface="Calibri" pitchFamily="34" charset="0"/>
                </a:rPr>
                <a:t>模板批量添加新会员</a:t>
              </a:r>
              <a:endParaRPr lang="en-US" altLang="zh-CN" sz="2400" kern="0" dirty="0">
                <a:solidFill>
                  <a:srgbClr val="000000"/>
                </a:solidFill>
                <a:latin typeface="Calibri" pitchFamily="34" charset="0"/>
              </a:endParaRPr>
            </a:p>
          </p:txBody>
        </p:sp>
        <p:sp>
          <p:nvSpPr>
            <p:cNvPr id="12" name="Text Box 12"/>
            <p:cNvSpPr txBox="1">
              <a:spLocks noChangeArrowheads="1"/>
            </p:cNvSpPr>
            <p:nvPr/>
          </p:nvSpPr>
          <p:spPr bwMode="gray">
            <a:xfrm>
              <a:off x="1261" y="1959"/>
              <a:ext cx="224" cy="174"/>
            </a:xfrm>
            <a:prstGeom prst="rect">
              <a:avLst/>
            </a:prstGeom>
            <a:noFill/>
            <a:ln w="9525" algn="ctr">
              <a:noFill/>
              <a:miter lim="800000"/>
              <a:headEnd/>
              <a:tailEnd/>
            </a:ln>
          </p:spPr>
          <p:txBody>
            <a:bodyPr wrap="square">
              <a:spAutoFit/>
            </a:bodyPr>
            <a:lstStyle/>
            <a:p>
              <a:pPr algn="ctr" fontAlgn="auto">
                <a:spcBef>
                  <a:spcPts val="0"/>
                </a:spcBef>
                <a:spcAft>
                  <a:spcPts val="0"/>
                </a:spcAft>
                <a:defRPr/>
              </a:pPr>
              <a:endParaRPr lang="en-US" altLang="zh-CN" sz="2400" b="0" kern="0" dirty="0">
                <a:solidFill>
                  <a:sysClr val="window" lastClr="FFFFFF"/>
                </a:solidFill>
                <a:latin typeface="Calibri" pitchFamily="34" charset="0"/>
              </a:endParaRPr>
            </a:p>
          </p:txBody>
        </p:sp>
      </p:grpSp>
    </p:spTree>
  </p:cSld>
  <p:clrMapOvr>
    <a:masterClrMapping/>
  </p:clrMapOvr>
  <p:transition>
    <p:strips dir="rd"/>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标题 1"/>
          <p:cNvSpPr>
            <a:spLocks noGrp="1"/>
          </p:cNvSpPr>
          <p:nvPr>
            <p:ph type="title"/>
          </p:nvPr>
        </p:nvSpPr>
        <p:spPr/>
        <p:txBody>
          <a:bodyPr/>
          <a:lstStyle/>
          <a:p>
            <a:r>
              <a:rPr lang="en-US" altLang="zh-CN" dirty="0">
                <a:latin typeface="宋体" pitchFamily="2" charset="-122"/>
                <a:ea typeface="宋体" pitchFamily="2" charset="-122"/>
              </a:rPr>
              <a:t>4.</a:t>
            </a:r>
            <a:r>
              <a:rPr lang="zh-CN" altLang="en-US" dirty="0">
                <a:latin typeface="宋体" pitchFamily="2" charset="-122"/>
                <a:ea typeface="宋体" pitchFamily="2" charset="-122"/>
              </a:rPr>
              <a:t>入会管理</a:t>
            </a:r>
            <a:r>
              <a:rPr lang="en-US" altLang="zh-CN" dirty="0">
                <a:latin typeface="宋体" pitchFamily="2" charset="-122"/>
                <a:ea typeface="宋体" pitchFamily="2" charset="-122"/>
              </a:rPr>
              <a:t>——</a:t>
            </a:r>
            <a:r>
              <a:rPr lang="zh-CN" altLang="en-US" dirty="0">
                <a:latin typeface="宋体" pitchFamily="2" charset="-122"/>
                <a:ea typeface="宋体" pitchFamily="2" charset="-122"/>
              </a:rPr>
              <a:t>模板批量添加新会员</a:t>
            </a:r>
            <a:endParaRPr lang="zh-CN" altLang="en-US" dirty="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a:t>www.bjzghzbx.com                                                                                                                                                                      </a:t>
            </a:r>
            <a:fld id="{7D05FEE2-20D3-4A5E-8C18-530F2786B67F}" type="slidenum">
              <a:rPr lang="zh-CN" altLang="en-US" smtClean="0"/>
              <a:pPr>
                <a:defRPr/>
              </a:pPr>
              <a:t>19</a:t>
            </a:fld>
            <a:endParaRPr lang="en-US" altLang="zh-CN" dirty="0"/>
          </a:p>
        </p:txBody>
      </p:sp>
      <p:pic>
        <p:nvPicPr>
          <p:cNvPr id="6" name="Picture 2"/>
          <p:cNvPicPr>
            <a:picLocks noChangeAspect="1" noChangeArrowheads="1"/>
          </p:cNvPicPr>
          <p:nvPr/>
        </p:nvPicPr>
        <p:blipFill>
          <a:blip r:embed="rId2"/>
          <a:srcRect/>
          <a:stretch>
            <a:fillRect/>
          </a:stretch>
        </p:blipFill>
        <p:spPr bwMode="auto">
          <a:xfrm>
            <a:off x="-1" y="857232"/>
            <a:ext cx="9127753" cy="4643470"/>
          </a:xfrm>
          <a:prstGeom prst="rect">
            <a:avLst/>
          </a:prstGeom>
          <a:noFill/>
          <a:ln w="9525">
            <a:noFill/>
            <a:miter lim="800000"/>
            <a:headEnd/>
            <a:tailEnd/>
          </a:ln>
          <a:effectLst/>
        </p:spPr>
      </p:pic>
      <p:sp>
        <p:nvSpPr>
          <p:cNvPr id="7" name="圆角矩形标注 4"/>
          <p:cNvSpPr>
            <a:spLocks noChangeArrowheads="1"/>
          </p:cNvSpPr>
          <p:nvPr/>
        </p:nvSpPr>
        <p:spPr bwMode="auto">
          <a:xfrm>
            <a:off x="1071538" y="1857364"/>
            <a:ext cx="2448271" cy="1008111"/>
          </a:xfrm>
          <a:prstGeom prst="wedgeRectCallout">
            <a:avLst>
              <a:gd name="adj1" fmla="val -82644"/>
              <a:gd name="adj2" fmla="val -71737"/>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a:solidFill>
                  <a:schemeClr val="tx2">
                    <a:lumMod val="95000"/>
                    <a:lumOff val="5000"/>
                  </a:schemeClr>
                </a:solidFill>
                <a:latin typeface="华文中宋" pitchFamily="2" charset="-122"/>
                <a:ea typeface="华文中宋" pitchFamily="2" charset="-122"/>
              </a:rPr>
              <a:t>1.</a:t>
            </a:r>
            <a:r>
              <a:rPr lang="zh-CN" altLang="en-US" sz="2400" b="0" dirty="0">
                <a:solidFill>
                  <a:schemeClr val="tx2">
                    <a:lumMod val="95000"/>
                    <a:lumOff val="5000"/>
                  </a:schemeClr>
                </a:solidFill>
                <a:latin typeface="华文中宋" pitchFamily="2" charset="-122"/>
                <a:ea typeface="华文中宋" pitchFamily="2" charset="-122"/>
              </a:rPr>
              <a:t>点击</a:t>
            </a:r>
            <a:r>
              <a:rPr lang="zh-CN" altLang="en-US" sz="2400" b="0" dirty="0">
                <a:solidFill>
                  <a:schemeClr val="accent4">
                    <a:lumMod val="60000"/>
                    <a:lumOff val="40000"/>
                  </a:schemeClr>
                </a:solidFill>
                <a:latin typeface="华文中宋" pitchFamily="2" charset="-122"/>
                <a:ea typeface="华文中宋" pitchFamily="2" charset="-122"/>
              </a:rPr>
              <a:t>首页</a:t>
            </a:r>
            <a:r>
              <a:rPr lang="zh-CN" altLang="en-US" sz="2400" b="0" dirty="0">
                <a:solidFill>
                  <a:schemeClr val="tx2">
                    <a:lumMod val="95000"/>
                    <a:lumOff val="5000"/>
                  </a:schemeClr>
                </a:solidFill>
                <a:latin typeface="华文中宋" pitchFamily="2" charset="-122"/>
                <a:ea typeface="华文中宋" pitchFamily="2" charset="-122"/>
              </a:rPr>
              <a:t>菜单</a:t>
            </a:r>
          </a:p>
        </p:txBody>
      </p:sp>
      <p:sp>
        <p:nvSpPr>
          <p:cNvPr id="8" name="圆角矩形标注 4"/>
          <p:cNvSpPr>
            <a:spLocks noChangeArrowheads="1"/>
          </p:cNvSpPr>
          <p:nvPr/>
        </p:nvSpPr>
        <p:spPr bwMode="auto">
          <a:xfrm>
            <a:off x="1571604" y="3357562"/>
            <a:ext cx="2571768" cy="1071570"/>
          </a:xfrm>
          <a:prstGeom prst="wedgeRectCallout">
            <a:avLst>
              <a:gd name="adj1" fmla="val -71846"/>
              <a:gd name="adj2" fmla="val 42375"/>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a:solidFill>
                  <a:schemeClr val="tx2">
                    <a:lumMod val="95000"/>
                    <a:lumOff val="5000"/>
                  </a:schemeClr>
                </a:solidFill>
                <a:latin typeface="华文中宋" pitchFamily="2" charset="-122"/>
                <a:ea typeface="华文中宋" pitchFamily="2" charset="-122"/>
              </a:rPr>
              <a:t>2.</a:t>
            </a:r>
            <a:r>
              <a:rPr lang="zh-CN" altLang="en-US" sz="2400" b="0" dirty="0">
                <a:solidFill>
                  <a:schemeClr val="tx2">
                    <a:lumMod val="95000"/>
                    <a:lumOff val="5000"/>
                  </a:schemeClr>
                </a:solidFill>
                <a:latin typeface="华文中宋" pitchFamily="2" charset="-122"/>
                <a:ea typeface="华文中宋" pitchFamily="2" charset="-122"/>
              </a:rPr>
              <a:t>将</a:t>
            </a:r>
            <a:r>
              <a:rPr lang="zh-CN" altLang="en-US" sz="2400" b="0" dirty="0">
                <a:solidFill>
                  <a:schemeClr val="accent4">
                    <a:lumMod val="60000"/>
                    <a:lumOff val="40000"/>
                  </a:schemeClr>
                </a:solidFill>
                <a:latin typeface="华文中宋" pitchFamily="2" charset="-122"/>
                <a:ea typeface="华文中宋" pitchFamily="2" charset="-122"/>
              </a:rPr>
              <a:t>批量入会模板下载</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标题 1"/>
          <p:cNvSpPr>
            <a:spLocks noGrp="1"/>
          </p:cNvSpPr>
          <p:nvPr>
            <p:ph type="title"/>
          </p:nvPr>
        </p:nvSpPr>
        <p:spPr/>
        <p:txBody>
          <a:bodyPr/>
          <a:lstStyle/>
          <a:p>
            <a:r>
              <a:rPr lang="zh-CN" altLang="en-US" dirty="0">
                <a:ea typeface="宋体" pitchFamily="2" charset="-122"/>
              </a:rPr>
              <a:t>培训概要</a:t>
            </a:r>
          </a:p>
        </p:txBody>
      </p:sp>
      <p:sp>
        <p:nvSpPr>
          <p:cNvPr id="4099" name="内容占位符 2"/>
          <p:cNvSpPr>
            <a:spLocks noGrp="1"/>
          </p:cNvSpPr>
          <p:nvPr>
            <p:ph idx="1"/>
          </p:nvPr>
        </p:nvSpPr>
        <p:spPr>
          <a:xfrm>
            <a:off x="428596" y="1142984"/>
            <a:ext cx="8229600" cy="5248275"/>
          </a:xfrm>
        </p:spPr>
        <p:txBody>
          <a:bodyPr/>
          <a:lstStyle/>
          <a:p>
            <a:pPr marL="514350" indent="-514350">
              <a:buClrTx/>
              <a:buFont typeface="+mj-lt"/>
              <a:buAutoNum type="arabicPeriod"/>
            </a:pPr>
            <a:r>
              <a:rPr lang="zh-CN" altLang="en-US" sz="2400" b="1" dirty="0">
                <a:solidFill>
                  <a:schemeClr val="tx1">
                    <a:lumMod val="50000"/>
                  </a:schemeClr>
                </a:solidFill>
                <a:latin typeface="宋体" pitchFamily="2" charset="-122"/>
                <a:ea typeface="宋体" pitchFamily="2" charset="-122"/>
              </a:rPr>
              <a:t>系统使用环境</a:t>
            </a:r>
            <a:endParaRPr lang="en-US" altLang="zh-CN" sz="2400" b="1" dirty="0">
              <a:solidFill>
                <a:schemeClr val="tx1">
                  <a:lumMod val="50000"/>
                </a:schemeClr>
              </a:solidFill>
              <a:latin typeface="宋体" pitchFamily="2" charset="-122"/>
              <a:ea typeface="宋体" pitchFamily="2" charset="-122"/>
            </a:endParaRPr>
          </a:p>
          <a:p>
            <a:pPr marL="514350" indent="-514350">
              <a:buClrTx/>
              <a:buFont typeface="+mj-lt"/>
              <a:buAutoNum type="arabicPeriod"/>
            </a:pPr>
            <a:r>
              <a:rPr lang="zh-CN" altLang="en-US" sz="2400" b="1" dirty="0">
                <a:solidFill>
                  <a:schemeClr val="tx1">
                    <a:lumMod val="50000"/>
                  </a:schemeClr>
                </a:solidFill>
                <a:latin typeface="宋体" pitchFamily="2" charset="-122"/>
                <a:ea typeface="宋体" pitchFamily="2" charset="-122"/>
              </a:rPr>
              <a:t>系统登录</a:t>
            </a:r>
            <a:endParaRPr lang="en-US" altLang="zh-CN" sz="2400" b="1" dirty="0">
              <a:solidFill>
                <a:schemeClr val="tx1">
                  <a:lumMod val="50000"/>
                </a:schemeClr>
              </a:solidFill>
              <a:latin typeface="宋体" pitchFamily="2" charset="-122"/>
              <a:ea typeface="宋体" pitchFamily="2" charset="-122"/>
            </a:endParaRPr>
          </a:p>
          <a:p>
            <a:pPr marL="514350" indent="-514350">
              <a:buClrTx/>
              <a:buFont typeface="+mj-lt"/>
              <a:buAutoNum type="arabicPeriod"/>
            </a:pPr>
            <a:r>
              <a:rPr lang="zh-CN" altLang="en-US" sz="2400" b="1" dirty="0">
                <a:solidFill>
                  <a:schemeClr val="tx1">
                    <a:lumMod val="50000"/>
                  </a:schemeClr>
                </a:solidFill>
                <a:latin typeface="宋体" pitchFamily="2" charset="-122"/>
                <a:ea typeface="宋体" pitchFamily="2" charset="-122"/>
              </a:rPr>
              <a:t>组织机构管理</a:t>
            </a:r>
            <a:endParaRPr lang="en-US" altLang="zh-CN" sz="2400" b="1" dirty="0">
              <a:solidFill>
                <a:schemeClr val="tx1">
                  <a:lumMod val="50000"/>
                </a:schemeClr>
              </a:solidFill>
              <a:latin typeface="宋体" pitchFamily="2" charset="-122"/>
              <a:ea typeface="宋体" pitchFamily="2" charset="-122"/>
            </a:endParaRPr>
          </a:p>
          <a:p>
            <a:pPr marL="514350" indent="-514350">
              <a:buClrTx/>
              <a:buFont typeface="+mj-lt"/>
              <a:buAutoNum type="arabicPeriod"/>
            </a:pPr>
            <a:r>
              <a:rPr lang="zh-CN" altLang="en-US" sz="2400" b="1" dirty="0">
                <a:solidFill>
                  <a:schemeClr val="tx1">
                    <a:lumMod val="50000"/>
                  </a:schemeClr>
                </a:solidFill>
                <a:latin typeface="宋体" pitchFamily="2" charset="-122"/>
                <a:ea typeface="宋体" pitchFamily="2" charset="-122"/>
              </a:rPr>
              <a:t>会员管理</a:t>
            </a:r>
            <a:endParaRPr lang="en-US" altLang="zh-CN" sz="2400" b="1" dirty="0">
              <a:solidFill>
                <a:schemeClr val="tx1">
                  <a:lumMod val="50000"/>
                </a:schemeClr>
              </a:solidFill>
              <a:latin typeface="宋体" pitchFamily="2" charset="-122"/>
              <a:ea typeface="宋体" pitchFamily="2" charset="-122"/>
            </a:endParaRPr>
          </a:p>
          <a:p>
            <a:pPr marL="514350" indent="-514350">
              <a:buClrTx/>
              <a:buFont typeface="+mj-lt"/>
              <a:buAutoNum type="arabicPeriod"/>
            </a:pPr>
            <a:r>
              <a:rPr lang="zh-CN" altLang="en-US" sz="2400" b="1" dirty="0">
                <a:solidFill>
                  <a:schemeClr val="tx1">
                    <a:lumMod val="50000"/>
                  </a:schemeClr>
                </a:solidFill>
                <a:latin typeface="宋体" pitchFamily="2" charset="-122"/>
                <a:ea typeface="宋体" pitchFamily="2" charset="-122"/>
              </a:rPr>
              <a:t>保单管理</a:t>
            </a:r>
            <a:endParaRPr lang="en-US" altLang="zh-CN" sz="2400" b="1" dirty="0">
              <a:solidFill>
                <a:schemeClr val="tx1">
                  <a:lumMod val="50000"/>
                </a:schemeClr>
              </a:solidFill>
              <a:latin typeface="宋体" pitchFamily="2" charset="-122"/>
              <a:ea typeface="宋体" pitchFamily="2" charset="-122"/>
            </a:endParaRPr>
          </a:p>
          <a:p>
            <a:pPr marL="514350" indent="-514350">
              <a:buClrTx/>
              <a:buFont typeface="+mj-lt"/>
              <a:buAutoNum type="arabicPeriod"/>
            </a:pPr>
            <a:r>
              <a:rPr lang="zh-CN" altLang="en-US" sz="2400" b="1" dirty="0">
                <a:solidFill>
                  <a:schemeClr val="tx1">
                    <a:lumMod val="50000"/>
                  </a:schemeClr>
                </a:solidFill>
                <a:latin typeface="宋体" pitchFamily="2" charset="-122"/>
                <a:ea typeface="宋体" pitchFamily="2" charset="-122"/>
              </a:rPr>
              <a:t>住院理赔</a:t>
            </a:r>
            <a:endParaRPr lang="en-US" altLang="zh-CN" sz="2400" b="1" dirty="0">
              <a:solidFill>
                <a:schemeClr val="tx1">
                  <a:lumMod val="50000"/>
                </a:schemeClr>
              </a:solidFill>
              <a:latin typeface="宋体" pitchFamily="2" charset="-122"/>
              <a:ea typeface="宋体" pitchFamily="2" charset="-122"/>
            </a:endParaRPr>
          </a:p>
          <a:p>
            <a:pPr marL="514350" indent="-514350">
              <a:buClrTx/>
              <a:buFont typeface="+mj-lt"/>
              <a:buAutoNum type="arabicPeriod"/>
            </a:pPr>
            <a:r>
              <a:rPr lang="zh-CN" altLang="en-US" sz="2400" b="1" dirty="0">
                <a:solidFill>
                  <a:schemeClr val="tx1">
                    <a:lumMod val="50000"/>
                  </a:schemeClr>
                </a:solidFill>
                <a:latin typeface="宋体" pitchFamily="2" charset="-122"/>
                <a:ea typeface="宋体" pitchFamily="2" charset="-122"/>
              </a:rPr>
              <a:t>住院津贴理赔</a:t>
            </a:r>
            <a:endParaRPr lang="en-US" altLang="zh-CN" sz="2400" b="1" dirty="0">
              <a:solidFill>
                <a:schemeClr val="tx1">
                  <a:lumMod val="50000"/>
                </a:schemeClr>
              </a:solidFill>
              <a:latin typeface="宋体" pitchFamily="2" charset="-122"/>
              <a:ea typeface="宋体" pitchFamily="2" charset="-122"/>
            </a:endParaRPr>
          </a:p>
          <a:p>
            <a:pPr marL="514350" indent="-514350">
              <a:buClrTx/>
              <a:buFont typeface="+mj-lt"/>
              <a:buAutoNum type="arabicPeriod"/>
            </a:pPr>
            <a:r>
              <a:rPr lang="zh-CN" altLang="en-US" sz="2400" b="1" dirty="0">
                <a:solidFill>
                  <a:schemeClr val="tx1">
                    <a:lumMod val="50000"/>
                  </a:schemeClr>
                </a:solidFill>
                <a:latin typeface="宋体" pitchFamily="2" charset="-122"/>
                <a:ea typeface="宋体" pitchFamily="2" charset="-122"/>
              </a:rPr>
              <a:t>女工重疾意外理赔</a:t>
            </a:r>
            <a:endParaRPr lang="en-US" altLang="zh-CN" sz="2400" b="1" dirty="0">
              <a:solidFill>
                <a:schemeClr val="tx1">
                  <a:lumMod val="50000"/>
                </a:schemeClr>
              </a:solidFill>
              <a:latin typeface="宋体" pitchFamily="2" charset="-122"/>
              <a:ea typeface="宋体" pitchFamily="2" charset="-122"/>
            </a:endParaRPr>
          </a:p>
          <a:p>
            <a:pPr marL="514350" indent="-514350">
              <a:buClrTx/>
              <a:buFont typeface="+mj-lt"/>
              <a:buAutoNum type="arabicPeriod"/>
            </a:pPr>
            <a:r>
              <a:rPr lang="zh-CN" altLang="en-US" sz="2400" b="1" dirty="0">
                <a:solidFill>
                  <a:schemeClr val="tx1">
                    <a:lumMod val="50000"/>
                  </a:schemeClr>
                </a:solidFill>
                <a:latin typeface="宋体" pitchFamily="2" charset="-122"/>
                <a:ea typeface="宋体" pitchFamily="2" charset="-122"/>
              </a:rPr>
              <a:t>常见问题解答</a:t>
            </a:r>
          </a:p>
        </p:txBody>
      </p:sp>
      <p:sp>
        <p:nvSpPr>
          <p:cNvPr id="4" name="日期占位符 3"/>
          <p:cNvSpPr>
            <a:spLocks noGrp="1"/>
          </p:cNvSpPr>
          <p:nvPr>
            <p:ph type="dt" sz="quarter" idx="10"/>
          </p:nvPr>
        </p:nvSpPr>
        <p:spPr/>
        <p:txBody>
          <a:bodyPr/>
          <a:lstStyle/>
          <a:p>
            <a:pPr>
              <a:defRPr/>
            </a:pPr>
            <a:r>
              <a:rPr lang="en-US" altLang="zh-CN" dirty="0"/>
              <a:t>www.bjzghzbx.com                                                                                                                                                                      </a:t>
            </a:r>
            <a:fld id="{EA7A5B16-BEF4-4199-8C1E-52627D066282}" type="slidenum">
              <a:rPr lang="zh-CN" altLang="en-US" smtClean="0"/>
              <a:pPr>
                <a:defRPr/>
              </a:pPr>
              <a:t>2</a:t>
            </a:fld>
            <a:endParaRPr lang="en-US" altLang="zh-CN" dirty="0"/>
          </a:p>
        </p:txBody>
      </p:sp>
    </p:spTree>
  </p:cSld>
  <p:clrMapOvr>
    <a:masterClrMapping/>
  </p:clrMapOvr>
  <p:transition>
    <p:strips dir="rd"/>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a:srcRect/>
          <a:stretch>
            <a:fillRect/>
          </a:stretch>
        </p:blipFill>
        <p:spPr bwMode="auto">
          <a:xfrm>
            <a:off x="288452" y="1142984"/>
            <a:ext cx="4374007" cy="3643338"/>
          </a:xfrm>
          <a:prstGeom prst="rect">
            <a:avLst/>
          </a:prstGeom>
          <a:noFill/>
          <a:ln w="9525">
            <a:noFill/>
            <a:miter lim="800000"/>
            <a:headEnd/>
            <a:tailEnd/>
          </a:ln>
          <a:effectLst/>
        </p:spPr>
      </p:pic>
      <p:sp>
        <p:nvSpPr>
          <p:cNvPr id="36866" name="标题 1"/>
          <p:cNvSpPr>
            <a:spLocks noGrp="1"/>
          </p:cNvSpPr>
          <p:nvPr>
            <p:ph type="title"/>
          </p:nvPr>
        </p:nvSpPr>
        <p:spPr/>
        <p:txBody>
          <a:bodyPr/>
          <a:lstStyle/>
          <a:p>
            <a:r>
              <a:rPr lang="en-US" altLang="zh-CN" dirty="0">
                <a:latin typeface="宋体" pitchFamily="2" charset="-122"/>
                <a:ea typeface="宋体" pitchFamily="2" charset="-122"/>
              </a:rPr>
              <a:t>4.</a:t>
            </a:r>
            <a:r>
              <a:rPr lang="zh-CN" altLang="en-US" dirty="0">
                <a:latin typeface="宋体" pitchFamily="2" charset="-122"/>
                <a:ea typeface="宋体" pitchFamily="2" charset="-122"/>
              </a:rPr>
              <a:t>入会管理</a:t>
            </a:r>
            <a:r>
              <a:rPr lang="en-US" altLang="zh-CN" dirty="0">
                <a:latin typeface="宋体" pitchFamily="2" charset="-122"/>
                <a:ea typeface="宋体" pitchFamily="2" charset="-122"/>
              </a:rPr>
              <a:t>——</a:t>
            </a:r>
            <a:r>
              <a:rPr lang="zh-CN" altLang="en-US" dirty="0">
                <a:latin typeface="宋体" pitchFamily="2" charset="-122"/>
                <a:ea typeface="宋体" pitchFamily="2" charset="-122"/>
              </a:rPr>
              <a:t>模板批量添加新会员</a:t>
            </a:r>
            <a:endParaRPr lang="zh-CN" altLang="en-US" dirty="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a:t>www.bjzghzbx.com                                                                                                                                                                      </a:t>
            </a:r>
            <a:fld id="{7D05FEE2-20D3-4A5E-8C18-530F2786B67F}" type="slidenum">
              <a:rPr lang="zh-CN" altLang="en-US" smtClean="0"/>
              <a:pPr>
                <a:defRPr/>
              </a:pPr>
              <a:t>20</a:t>
            </a:fld>
            <a:endParaRPr lang="en-US" altLang="zh-CN" dirty="0"/>
          </a:p>
        </p:txBody>
      </p:sp>
      <p:sp>
        <p:nvSpPr>
          <p:cNvPr id="9" name="矩形标注 8"/>
          <p:cNvSpPr>
            <a:spLocks noChangeArrowheads="1"/>
          </p:cNvSpPr>
          <p:nvPr/>
        </p:nvSpPr>
        <p:spPr bwMode="auto">
          <a:xfrm>
            <a:off x="4929190" y="4286256"/>
            <a:ext cx="3143251" cy="1714512"/>
          </a:xfrm>
          <a:prstGeom prst="wedgeRectCallout">
            <a:avLst>
              <a:gd name="adj1" fmla="val -73941"/>
              <a:gd name="adj2" fmla="val -60290"/>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pPr algn="just"/>
            <a:r>
              <a:rPr lang="zh-CN" altLang="en-US" sz="2400" b="0" dirty="0">
                <a:solidFill>
                  <a:schemeClr val="tx2">
                    <a:lumMod val="95000"/>
                    <a:lumOff val="5000"/>
                  </a:schemeClr>
                </a:solidFill>
                <a:latin typeface="华文中宋" pitchFamily="2" charset="-122"/>
                <a:ea typeface="华文中宋" pitchFamily="2" charset="-122"/>
              </a:rPr>
              <a:t>使用微软</a:t>
            </a:r>
            <a:r>
              <a:rPr lang="en-US" altLang="zh-CN" sz="2400" b="0" dirty="0">
                <a:solidFill>
                  <a:schemeClr val="tx2">
                    <a:lumMod val="95000"/>
                    <a:lumOff val="5000"/>
                  </a:schemeClr>
                </a:solidFill>
                <a:latin typeface="华文中宋" pitchFamily="2" charset="-122"/>
                <a:ea typeface="华文中宋" pitchFamily="2" charset="-122"/>
              </a:rPr>
              <a:t>Excel 2003</a:t>
            </a:r>
            <a:r>
              <a:rPr lang="zh-CN" altLang="en-US" sz="2400" b="0" dirty="0">
                <a:solidFill>
                  <a:schemeClr val="tx2">
                    <a:lumMod val="95000"/>
                    <a:lumOff val="5000"/>
                  </a:schemeClr>
                </a:solidFill>
                <a:latin typeface="华文中宋" pitchFamily="2" charset="-122"/>
                <a:ea typeface="华文中宋" pitchFamily="2" charset="-122"/>
              </a:rPr>
              <a:t>办公软件按照入会模板格式将会员信息录入保存。</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2"/>
          <p:cNvPicPr>
            <a:picLocks noChangeAspect="1" noChangeArrowheads="1"/>
          </p:cNvPicPr>
          <p:nvPr/>
        </p:nvPicPr>
        <p:blipFill>
          <a:blip r:embed="rId2" cstate="print"/>
          <a:stretch>
            <a:fillRect/>
          </a:stretch>
        </p:blipFill>
        <p:spPr bwMode="auto">
          <a:xfrm>
            <a:off x="0" y="857232"/>
            <a:ext cx="9144000" cy="5786478"/>
          </a:xfrm>
          <a:prstGeom prst="rect">
            <a:avLst/>
          </a:prstGeom>
          <a:noFill/>
          <a:ln w="9525">
            <a:noFill/>
            <a:miter lim="800000"/>
            <a:headEnd/>
            <a:tailEnd/>
          </a:ln>
          <a:effectLst/>
        </p:spPr>
      </p:pic>
      <p:sp>
        <p:nvSpPr>
          <p:cNvPr id="36866" name="标题 1"/>
          <p:cNvSpPr>
            <a:spLocks noGrp="1"/>
          </p:cNvSpPr>
          <p:nvPr>
            <p:ph type="title"/>
          </p:nvPr>
        </p:nvSpPr>
        <p:spPr/>
        <p:txBody>
          <a:bodyPr/>
          <a:lstStyle/>
          <a:p>
            <a:r>
              <a:rPr lang="en-US" altLang="zh-CN" dirty="0">
                <a:latin typeface="宋体" pitchFamily="2" charset="-122"/>
                <a:ea typeface="宋体" pitchFamily="2" charset="-122"/>
              </a:rPr>
              <a:t>4.</a:t>
            </a:r>
            <a:r>
              <a:rPr lang="zh-CN" altLang="en-US" dirty="0">
                <a:latin typeface="宋体" pitchFamily="2" charset="-122"/>
                <a:ea typeface="宋体" pitchFamily="2" charset="-122"/>
              </a:rPr>
              <a:t>入会管理</a:t>
            </a:r>
            <a:r>
              <a:rPr lang="en-US" altLang="zh-CN" dirty="0">
                <a:latin typeface="宋体" pitchFamily="2" charset="-122"/>
                <a:ea typeface="宋体" pitchFamily="2" charset="-122"/>
              </a:rPr>
              <a:t>——</a:t>
            </a:r>
            <a:r>
              <a:rPr lang="zh-CN" altLang="en-US" dirty="0">
                <a:latin typeface="宋体" pitchFamily="2" charset="-122"/>
                <a:ea typeface="宋体" pitchFamily="2" charset="-122"/>
              </a:rPr>
              <a:t>模板批量添加新会员</a:t>
            </a:r>
            <a:endParaRPr lang="zh-CN" altLang="en-US" dirty="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a:t>www.bjzghzbx.com                                                                                                                                                                      </a:t>
            </a:r>
            <a:fld id="{7D05FEE2-20D3-4A5E-8C18-530F2786B67F}" type="slidenum">
              <a:rPr lang="zh-CN" altLang="en-US" smtClean="0"/>
              <a:pPr>
                <a:defRPr/>
              </a:pPr>
              <a:t>21</a:t>
            </a:fld>
            <a:endParaRPr lang="en-US" altLang="zh-CN" dirty="0"/>
          </a:p>
        </p:txBody>
      </p:sp>
      <p:sp>
        <p:nvSpPr>
          <p:cNvPr id="7" name="圆角矩形标注 4"/>
          <p:cNvSpPr>
            <a:spLocks noChangeArrowheads="1"/>
          </p:cNvSpPr>
          <p:nvPr/>
        </p:nvSpPr>
        <p:spPr bwMode="auto">
          <a:xfrm>
            <a:off x="3286116" y="2071678"/>
            <a:ext cx="2448271" cy="1008111"/>
          </a:xfrm>
          <a:prstGeom prst="wedgeRectCallout">
            <a:avLst>
              <a:gd name="adj1" fmla="val 57197"/>
              <a:gd name="adj2" fmla="val -106542"/>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a:solidFill>
                  <a:schemeClr val="tx2">
                    <a:lumMod val="95000"/>
                    <a:lumOff val="5000"/>
                  </a:schemeClr>
                </a:solidFill>
                <a:latin typeface="华文中宋" pitchFamily="2" charset="-122"/>
                <a:ea typeface="华文中宋" pitchFamily="2" charset="-122"/>
              </a:rPr>
              <a:t>1.</a:t>
            </a:r>
            <a:r>
              <a:rPr lang="zh-CN" altLang="en-US" sz="2400" b="0" dirty="0">
                <a:solidFill>
                  <a:schemeClr val="tx2">
                    <a:lumMod val="95000"/>
                    <a:lumOff val="5000"/>
                  </a:schemeClr>
                </a:solidFill>
                <a:latin typeface="华文中宋" pitchFamily="2" charset="-122"/>
                <a:ea typeface="华文中宋" pitchFamily="2" charset="-122"/>
              </a:rPr>
              <a:t>点击</a:t>
            </a:r>
            <a:r>
              <a:rPr lang="zh-CN" altLang="en-US" sz="2400" b="0" dirty="0">
                <a:solidFill>
                  <a:schemeClr val="accent4">
                    <a:lumMod val="60000"/>
                    <a:lumOff val="40000"/>
                  </a:schemeClr>
                </a:solidFill>
                <a:latin typeface="华文中宋" pitchFamily="2" charset="-122"/>
                <a:ea typeface="华文中宋" pitchFamily="2" charset="-122"/>
              </a:rPr>
              <a:t>批量业务管理</a:t>
            </a:r>
            <a:r>
              <a:rPr lang="zh-CN" altLang="en-US" sz="2400" b="0" dirty="0">
                <a:solidFill>
                  <a:schemeClr val="tx2">
                    <a:lumMod val="95000"/>
                    <a:lumOff val="5000"/>
                  </a:schemeClr>
                </a:solidFill>
                <a:latin typeface="华文中宋" pitchFamily="2" charset="-122"/>
                <a:ea typeface="华文中宋" pitchFamily="2" charset="-122"/>
              </a:rPr>
              <a:t>菜单</a:t>
            </a:r>
          </a:p>
        </p:txBody>
      </p:sp>
      <p:sp>
        <p:nvSpPr>
          <p:cNvPr id="8" name="圆角矩形标注 4"/>
          <p:cNvSpPr>
            <a:spLocks noChangeArrowheads="1"/>
          </p:cNvSpPr>
          <p:nvPr/>
        </p:nvSpPr>
        <p:spPr bwMode="auto">
          <a:xfrm>
            <a:off x="6286512" y="2428868"/>
            <a:ext cx="2357454" cy="714379"/>
          </a:xfrm>
          <a:prstGeom prst="wedgeRectCallout">
            <a:avLst>
              <a:gd name="adj1" fmla="val -47257"/>
              <a:gd name="adj2" fmla="val -141190"/>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a:solidFill>
                  <a:schemeClr val="tx2">
                    <a:lumMod val="95000"/>
                    <a:lumOff val="5000"/>
                  </a:schemeClr>
                </a:solidFill>
                <a:latin typeface="华文中宋" pitchFamily="2" charset="-122"/>
                <a:ea typeface="华文中宋" pitchFamily="2" charset="-122"/>
              </a:rPr>
              <a:t>2.</a:t>
            </a:r>
            <a:r>
              <a:rPr lang="zh-CN" altLang="en-US" sz="2400" b="0" dirty="0">
                <a:solidFill>
                  <a:schemeClr val="tx2">
                    <a:lumMod val="95000"/>
                    <a:lumOff val="5000"/>
                  </a:schemeClr>
                </a:solidFill>
                <a:latin typeface="华文中宋" pitchFamily="2" charset="-122"/>
                <a:ea typeface="华文中宋" pitchFamily="2" charset="-122"/>
              </a:rPr>
              <a:t>点击</a:t>
            </a:r>
            <a:r>
              <a:rPr lang="zh-CN" altLang="en-US" sz="2400" b="0" dirty="0">
                <a:solidFill>
                  <a:schemeClr val="accent4">
                    <a:lumMod val="60000"/>
                    <a:lumOff val="40000"/>
                  </a:schemeClr>
                </a:solidFill>
                <a:latin typeface="华文中宋" pitchFamily="2" charset="-122"/>
                <a:ea typeface="华文中宋" pitchFamily="2" charset="-122"/>
              </a:rPr>
              <a:t>批量业务</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srcRect/>
          <a:stretch>
            <a:fillRect/>
          </a:stretch>
        </p:blipFill>
        <p:spPr bwMode="auto">
          <a:xfrm>
            <a:off x="0" y="857232"/>
            <a:ext cx="9144000" cy="4786346"/>
          </a:xfrm>
          <a:prstGeom prst="rect">
            <a:avLst/>
          </a:prstGeom>
          <a:noFill/>
          <a:ln w="9525">
            <a:noFill/>
            <a:miter lim="800000"/>
            <a:headEnd/>
            <a:tailEnd/>
          </a:ln>
          <a:effectLst/>
        </p:spPr>
      </p:pic>
      <p:sp>
        <p:nvSpPr>
          <p:cNvPr id="36866" name="标题 1"/>
          <p:cNvSpPr>
            <a:spLocks noGrp="1"/>
          </p:cNvSpPr>
          <p:nvPr>
            <p:ph type="title"/>
          </p:nvPr>
        </p:nvSpPr>
        <p:spPr/>
        <p:txBody>
          <a:bodyPr/>
          <a:lstStyle/>
          <a:p>
            <a:r>
              <a:rPr lang="en-US" altLang="zh-CN" dirty="0">
                <a:latin typeface="宋体" pitchFamily="2" charset="-122"/>
                <a:ea typeface="宋体" pitchFamily="2" charset="-122"/>
              </a:rPr>
              <a:t>4.</a:t>
            </a:r>
            <a:r>
              <a:rPr lang="zh-CN" altLang="en-US" dirty="0">
                <a:latin typeface="宋体" pitchFamily="2" charset="-122"/>
                <a:ea typeface="宋体" pitchFamily="2" charset="-122"/>
              </a:rPr>
              <a:t>入会管理</a:t>
            </a:r>
            <a:r>
              <a:rPr lang="en-US" altLang="zh-CN" dirty="0">
                <a:latin typeface="宋体" pitchFamily="2" charset="-122"/>
                <a:ea typeface="宋体" pitchFamily="2" charset="-122"/>
              </a:rPr>
              <a:t>——</a:t>
            </a:r>
            <a:r>
              <a:rPr lang="zh-CN" altLang="en-US" dirty="0">
                <a:latin typeface="宋体" pitchFamily="2" charset="-122"/>
                <a:ea typeface="宋体" pitchFamily="2" charset="-122"/>
              </a:rPr>
              <a:t>模板批量添加新会员</a:t>
            </a:r>
            <a:endParaRPr lang="zh-CN" altLang="en-US" dirty="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a:t>www.bjzghzbx.com                                                                                                                                                                      </a:t>
            </a:r>
            <a:fld id="{7D05FEE2-20D3-4A5E-8C18-530F2786B67F}" type="slidenum">
              <a:rPr lang="zh-CN" altLang="en-US" smtClean="0"/>
              <a:pPr>
                <a:defRPr/>
              </a:pPr>
              <a:t>22</a:t>
            </a:fld>
            <a:endParaRPr lang="en-US" altLang="zh-CN" dirty="0"/>
          </a:p>
        </p:txBody>
      </p:sp>
      <p:sp>
        <p:nvSpPr>
          <p:cNvPr id="7" name="圆角矩形标注 4"/>
          <p:cNvSpPr>
            <a:spLocks noChangeArrowheads="1"/>
          </p:cNvSpPr>
          <p:nvPr/>
        </p:nvSpPr>
        <p:spPr bwMode="auto">
          <a:xfrm>
            <a:off x="2428860" y="4143380"/>
            <a:ext cx="2500330" cy="642942"/>
          </a:xfrm>
          <a:prstGeom prst="wedgeRectCallout">
            <a:avLst>
              <a:gd name="adj1" fmla="val -46988"/>
              <a:gd name="adj2" fmla="val -104062"/>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a:solidFill>
                  <a:schemeClr val="tx2">
                    <a:lumMod val="95000"/>
                    <a:lumOff val="5000"/>
                  </a:schemeClr>
                </a:solidFill>
                <a:latin typeface="华文中宋" pitchFamily="2" charset="-122"/>
                <a:ea typeface="华文中宋" pitchFamily="2" charset="-122"/>
              </a:rPr>
              <a:t>2.</a:t>
            </a:r>
            <a:r>
              <a:rPr lang="zh-CN" altLang="en-US" sz="2400" b="0" dirty="0">
                <a:solidFill>
                  <a:schemeClr val="tx2">
                    <a:lumMod val="95000"/>
                    <a:lumOff val="5000"/>
                  </a:schemeClr>
                </a:solidFill>
                <a:latin typeface="华文中宋" pitchFamily="2" charset="-122"/>
                <a:ea typeface="华文中宋" pitchFamily="2" charset="-122"/>
              </a:rPr>
              <a:t>点击</a:t>
            </a:r>
            <a:r>
              <a:rPr lang="zh-CN" altLang="en-US" sz="2400" b="0" dirty="0">
                <a:solidFill>
                  <a:schemeClr val="accent4">
                    <a:lumMod val="60000"/>
                    <a:lumOff val="40000"/>
                  </a:schemeClr>
                </a:solidFill>
                <a:latin typeface="华文中宋" pitchFamily="2" charset="-122"/>
                <a:ea typeface="华文中宋" pitchFamily="2" charset="-122"/>
              </a:rPr>
              <a:t>浏览</a:t>
            </a:r>
            <a:r>
              <a:rPr lang="zh-CN" altLang="en-US" sz="2400" b="0" dirty="0">
                <a:solidFill>
                  <a:schemeClr val="tx2">
                    <a:lumMod val="95000"/>
                    <a:lumOff val="5000"/>
                  </a:schemeClr>
                </a:solidFill>
                <a:latin typeface="华文中宋" pitchFamily="2" charset="-122"/>
                <a:ea typeface="华文中宋" pitchFamily="2" charset="-122"/>
              </a:rPr>
              <a:t>按钮</a:t>
            </a:r>
          </a:p>
        </p:txBody>
      </p:sp>
      <p:sp>
        <p:nvSpPr>
          <p:cNvPr id="8" name="圆角矩形标注 4"/>
          <p:cNvSpPr>
            <a:spLocks noChangeArrowheads="1"/>
          </p:cNvSpPr>
          <p:nvPr/>
        </p:nvSpPr>
        <p:spPr bwMode="auto">
          <a:xfrm>
            <a:off x="1571604" y="928670"/>
            <a:ext cx="1857388" cy="857256"/>
          </a:xfrm>
          <a:prstGeom prst="wedgeRectCallout">
            <a:avLst>
              <a:gd name="adj1" fmla="val -57592"/>
              <a:gd name="adj2" fmla="val 80328"/>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a:solidFill>
                  <a:schemeClr val="tx2">
                    <a:lumMod val="95000"/>
                    <a:lumOff val="5000"/>
                  </a:schemeClr>
                </a:solidFill>
                <a:latin typeface="华文中宋" pitchFamily="2" charset="-122"/>
                <a:ea typeface="华文中宋" pitchFamily="2" charset="-122"/>
              </a:rPr>
              <a:t>1.</a:t>
            </a:r>
            <a:r>
              <a:rPr lang="zh-CN" altLang="en-US" sz="2400" b="0" dirty="0">
                <a:solidFill>
                  <a:schemeClr val="tx2">
                    <a:lumMod val="95000"/>
                    <a:lumOff val="5000"/>
                  </a:schemeClr>
                </a:solidFill>
                <a:latin typeface="华文中宋" pitchFamily="2" charset="-122"/>
                <a:ea typeface="华文中宋" pitchFamily="2" charset="-122"/>
              </a:rPr>
              <a:t>点击</a:t>
            </a:r>
            <a:r>
              <a:rPr lang="zh-CN" altLang="en-US" sz="2400" b="0" dirty="0">
                <a:solidFill>
                  <a:schemeClr val="accent4">
                    <a:lumMod val="60000"/>
                    <a:lumOff val="40000"/>
                  </a:schemeClr>
                </a:solidFill>
                <a:latin typeface="华文中宋" pitchFamily="2" charset="-122"/>
                <a:ea typeface="华文中宋" pitchFamily="2" charset="-122"/>
              </a:rPr>
              <a:t>入会</a:t>
            </a:r>
            <a:r>
              <a:rPr lang="zh-CN" altLang="en-US" sz="2400" b="0" dirty="0">
                <a:solidFill>
                  <a:schemeClr val="tx2">
                    <a:lumMod val="95000"/>
                    <a:lumOff val="5000"/>
                  </a:schemeClr>
                </a:solidFill>
                <a:latin typeface="华文中宋" pitchFamily="2" charset="-122"/>
                <a:ea typeface="华文中宋" pitchFamily="2" charset="-122"/>
              </a:rPr>
              <a:t>文字栏</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2"/>
          <p:cNvPicPr>
            <a:picLocks noChangeAspect="1" noChangeArrowheads="1"/>
          </p:cNvPicPr>
          <p:nvPr/>
        </p:nvPicPr>
        <p:blipFill>
          <a:blip r:embed="rId2"/>
          <a:srcRect/>
          <a:stretch>
            <a:fillRect/>
          </a:stretch>
        </p:blipFill>
        <p:spPr bwMode="auto">
          <a:xfrm>
            <a:off x="0" y="857232"/>
            <a:ext cx="9144000" cy="4786346"/>
          </a:xfrm>
          <a:prstGeom prst="rect">
            <a:avLst/>
          </a:prstGeom>
          <a:noFill/>
          <a:ln w="9525">
            <a:noFill/>
            <a:miter lim="800000"/>
            <a:headEnd/>
            <a:tailEnd/>
          </a:ln>
          <a:effectLst/>
        </p:spPr>
      </p:pic>
      <p:sp>
        <p:nvSpPr>
          <p:cNvPr id="36866" name="标题 1"/>
          <p:cNvSpPr>
            <a:spLocks noGrp="1"/>
          </p:cNvSpPr>
          <p:nvPr>
            <p:ph type="title"/>
          </p:nvPr>
        </p:nvSpPr>
        <p:spPr/>
        <p:txBody>
          <a:bodyPr/>
          <a:lstStyle/>
          <a:p>
            <a:r>
              <a:rPr lang="en-US" altLang="zh-CN" dirty="0">
                <a:latin typeface="宋体" pitchFamily="2" charset="-122"/>
                <a:ea typeface="宋体" pitchFamily="2" charset="-122"/>
              </a:rPr>
              <a:t>4.</a:t>
            </a:r>
            <a:r>
              <a:rPr lang="zh-CN" altLang="en-US" dirty="0">
                <a:latin typeface="宋体" pitchFamily="2" charset="-122"/>
                <a:ea typeface="宋体" pitchFamily="2" charset="-122"/>
              </a:rPr>
              <a:t>入会管理</a:t>
            </a:r>
            <a:r>
              <a:rPr lang="en-US" altLang="zh-CN" dirty="0">
                <a:latin typeface="宋体" pitchFamily="2" charset="-122"/>
                <a:ea typeface="宋体" pitchFamily="2" charset="-122"/>
              </a:rPr>
              <a:t>——</a:t>
            </a:r>
            <a:r>
              <a:rPr lang="zh-CN" altLang="en-US" dirty="0">
                <a:latin typeface="宋体" pitchFamily="2" charset="-122"/>
                <a:ea typeface="宋体" pitchFamily="2" charset="-122"/>
              </a:rPr>
              <a:t>模板批量添加新会员</a:t>
            </a:r>
            <a:endParaRPr lang="zh-CN" altLang="en-US" dirty="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a:t>www.bjzghzbx.com                                                                                                                                                                      </a:t>
            </a:r>
            <a:fld id="{7D05FEE2-20D3-4A5E-8C18-530F2786B67F}" type="slidenum">
              <a:rPr lang="zh-CN" altLang="en-US" smtClean="0"/>
              <a:pPr>
                <a:defRPr/>
              </a:pPr>
              <a:t>23</a:t>
            </a:fld>
            <a:endParaRPr lang="en-US" altLang="zh-CN" dirty="0"/>
          </a:p>
        </p:txBody>
      </p:sp>
      <p:pic>
        <p:nvPicPr>
          <p:cNvPr id="3078" name="Picture 6"/>
          <p:cNvPicPr>
            <a:picLocks noChangeAspect="1" noChangeArrowheads="1"/>
          </p:cNvPicPr>
          <p:nvPr/>
        </p:nvPicPr>
        <p:blipFill>
          <a:blip r:embed="rId3" cstate="print"/>
          <a:srcRect/>
          <a:stretch>
            <a:fillRect/>
          </a:stretch>
        </p:blipFill>
        <p:spPr bwMode="auto">
          <a:xfrm>
            <a:off x="1785918" y="1571612"/>
            <a:ext cx="5916417" cy="3571899"/>
          </a:xfrm>
          <a:prstGeom prst="rect">
            <a:avLst/>
          </a:prstGeom>
          <a:noFill/>
          <a:ln w="9525">
            <a:noFill/>
            <a:miter lim="800000"/>
            <a:headEnd/>
            <a:tailEnd/>
          </a:ln>
          <a:effectLst/>
        </p:spPr>
      </p:pic>
      <p:sp>
        <p:nvSpPr>
          <p:cNvPr id="15" name="AutoShape 4"/>
          <p:cNvSpPr>
            <a:spLocks noChangeArrowheads="1"/>
          </p:cNvSpPr>
          <p:nvPr/>
        </p:nvSpPr>
        <p:spPr bwMode="auto">
          <a:xfrm>
            <a:off x="357158" y="1285860"/>
            <a:ext cx="3384550" cy="830997"/>
          </a:xfrm>
          <a:prstGeom prst="wedgeRectCallout">
            <a:avLst>
              <a:gd name="adj1" fmla="val 39790"/>
              <a:gd name="adj2" fmla="val 151018"/>
            </a:avLst>
          </a:prstGeom>
          <a:solidFill>
            <a:srgbClr val="FFFFFF"/>
          </a:solidFill>
          <a:ln w="19050">
            <a:solidFill>
              <a:srgbClr val="000514"/>
            </a:solidFill>
            <a:miter lim="800000"/>
            <a:headEnd/>
            <a:tailEnd/>
          </a:ln>
          <a:effectLst>
            <a:outerShdw dist="35921" dir="2700000" algn="ctr" rotWithShape="0">
              <a:srgbClr val="000514">
                <a:alpha val="50000"/>
              </a:srgbClr>
            </a:outerShdw>
          </a:effectLst>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1.</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 </a:t>
            </a:r>
            <a:r>
              <a:rPr kumimoji="0" lang="zh-CN" altLang="en-US"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点击左侧查找范围各项，</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找到文件所在位置。</a:t>
            </a:r>
          </a:p>
        </p:txBody>
      </p:sp>
      <p:sp>
        <p:nvSpPr>
          <p:cNvPr id="16" name="AutoShape 5"/>
          <p:cNvSpPr>
            <a:spLocks noChangeArrowheads="1"/>
          </p:cNvSpPr>
          <p:nvPr/>
        </p:nvSpPr>
        <p:spPr bwMode="auto">
          <a:xfrm>
            <a:off x="5327650" y="2500306"/>
            <a:ext cx="3030564" cy="841375"/>
          </a:xfrm>
          <a:prstGeom prst="wedgeRectCallout">
            <a:avLst>
              <a:gd name="adj1" fmla="val -47280"/>
              <a:gd name="adj2" fmla="val 100377"/>
            </a:avLst>
          </a:prstGeom>
          <a:solidFill>
            <a:srgbClr val="FFFFFF"/>
          </a:solidFill>
          <a:ln w="19050">
            <a:solidFill>
              <a:srgbClr val="000514"/>
            </a:solidFill>
            <a:miter lim="800000"/>
            <a:headEnd/>
            <a:tailEnd/>
          </a:ln>
          <a:effectLst>
            <a:outerShdw dist="35921" dir="2700000" algn="ctr" rotWithShape="0">
              <a:srgbClr val="000514">
                <a:alpha val="50000"/>
              </a:srgbClr>
            </a:outerShdw>
          </a:effectLst>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２</a:t>
            </a:r>
            <a:r>
              <a:rPr kumimoji="0" lang="en-US" altLang="zh-CN"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 点击要导入的批量入会模板文件名。</a:t>
            </a:r>
          </a:p>
        </p:txBody>
      </p:sp>
      <p:sp>
        <p:nvSpPr>
          <p:cNvPr id="17" name="AutoShape 6"/>
          <p:cNvSpPr>
            <a:spLocks noChangeArrowheads="1"/>
          </p:cNvSpPr>
          <p:nvPr/>
        </p:nvSpPr>
        <p:spPr bwMode="auto">
          <a:xfrm>
            <a:off x="4000496" y="5357826"/>
            <a:ext cx="2714644" cy="461665"/>
          </a:xfrm>
          <a:prstGeom prst="wedgeRectCallout">
            <a:avLst>
              <a:gd name="adj1" fmla="val 35734"/>
              <a:gd name="adj2" fmla="val -148403"/>
            </a:avLst>
          </a:prstGeom>
          <a:solidFill>
            <a:srgbClr val="FFFFFF"/>
          </a:solidFill>
          <a:ln w="19050">
            <a:solidFill>
              <a:srgbClr val="000514"/>
            </a:solidFill>
            <a:miter lim="800000"/>
            <a:headEnd/>
            <a:tailEnd/>
          </a:ln>
          <a:effectLst>
            <a:outerShdw dist="35921" dir="2700000" algn="ctr" rotWithShape="0">
              <a:srgbClr val="000514">
                <a:alpha val="50000"/>
              </a:srgbClr>
            </a:outerShdw>
          </a:effectLst>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３</a:t>
            </a:r>
            <a:r>
              <a:rPr kumimoji="0" lang="en-US" altLang="zh-CN"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点击</a:t>
            </a:r>
            <a:r>
              <a:rPr kumimoji="0" lang="zh-CN" altLang="en-US" sz="2400" b="0" i="0" u="none" strike="noStrike" kern="0" cap="none" spc="0" normalizeH="0" baseline="0" noProof="0" dirty="0">
                <a:ln>
                  <a:noFill/>
                </a:ln>
                <a:solidFill>
                  <a:schemeClr val="accent4">
                    <a:lumMod val="60000"/>
                    <a:lumOff val="40000"/>
                  </a:schemeClr>
                </a:solidFill>
                <a:effectLst/>
                <a:uLnTx/>
                <a:uFillTx/>
                <a:latin typeface="华文中宋" pitchFamily="2" charset="-122"/>
                <a:ea typeface="华文中宋" pitchFamily="2" charset="-122"/>
              </a:rPr>
              <a:t>打开</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按钮。</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500"/>
                                        <p:tgtEl>
                                          <p:spTgt spid="1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2"/>
          <p:cNvPicPr>
            <a:picLocks noChangeAspect="1" noChangeArrowheads="1"/>
          </p:cNvPicPr>
          <p:nvPr/>
        </p:nvPicPr>
        <p:blipFill>
          <a:blip r:embed="rId2"/>
          <a:srcRect/>
          <a:stretch>
            <a:fillRect/>
          </a:stretch>
        </p:blipFill>
        <p:spPr bwMode="auto">
          <a:xfrm>
            <a:off x="0" y="857232"/>
            <a:ext cx="9144000" cy="4786346"/>
          </a:xfrm>
          <a:prstGeom prst="rect">
            <a:avLst/>
          </a:prstGeom>
          <a:noFill/>
          <a:ln w="9525">
            <a:noFill/>
            <a:miter lim="800000"/>
            <a:headEnd/>
            <a:tailEnd/>
          </a:ln>
          <a:effectLst/>
        </p:spPr>
      </p:pic>
      <p:sp>
        <p:nvSpPr>
          <p:cNvPr id="36866" name="标题 1"/>
          <p:cNvSpPr>
            <a:spLocks noGrp="1"/>
          </p:cNvSpPr>
          <p:nvPr>
            <p:ph type="title"/>
          </p:nvPr>
        </p:nvSpPr>
        <p:spPr/>
        <p:txBody>
          <a:bodyPr/>
          <a:lstStyle/>
          <a:p>
            <a:r>
              <a:rPr lang="en-US" altLang="zh-CN" dirty="0">
                <a:latin typeface="宋体" pitchFamily="2" charset="-122"/>
                <a:ea typeface="宋体" pitchFamily="2" charset="-122"/>
              </a:rPr>
              <a:t>4.</a:t>
            </a:r>
            <a:r>
              <a:rPr lang="zh-CN" altLang="en-US" dirty="0">
                <a:latin typeface="宋体" pitchFamily="2" charset="-122"/>
                <a:ea typeface="宋体" pitchFamily="2" charset="-122"/>
              </a:rPr>
              <a:t>入会管理</a:t>
            </a:r>
            <a:r>
              <a:rPr lang="en-US" altLang="zh-CN" dirty="0">
                <a:latin typeface="宋体" pitchFamily="2" charset="-122"/>
                <a:ea typeface="宋体" pitchFamily="2" charset="-122"/>
              </a:rPr>
              <a:t>——</a:t>
            </a:r>
            <a:r>
              <a:rPr lang="zh-CN" altLang="en-US" dirty="0">
                <a:latin typeface="宋体" pitchFamily="2" charset="-122"/>
                <a:ea typeface="宋体" pitchFamily="2" charset="-122"/>
              </a:rPr>
              <a:t>模板批量添加新会员</a:t>
            </a:r>
            <a:endParaRPr lang="zh-CN" altLang="en-US" dirty="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a:t>www.bjzghzbx.com                                                                                                                                                                      </a:t>
            </a:r>
            <a:fld id="{7D05FEE2-20D3-4A5E-8C18-530F2786B67F}" type="slidenum">
              <a:rPr lang="zh-CN" altLang="en-US" smtClean="0"/>
              <a:pPr>
                <a:defRPr/>
              </a:pPr>
              <a:t>24</a:t>
            </a:fld>
            <a:endParaRPr lang="en-US" altLang="zh-CN" dirty="0"/>
          </a:p>
        </p:txBody>
      </p:sp>
      <p:sp>
        <p:nvSpPr>
          <p:cNvPr id="7" name="圆角矩形标注 4"/>
          <p:cNvSpPr>
            <a:spLocks noChangeArrowheads="1"/>
          </p:cNvSpPr>
          <p:nvPr/>
        </p:nvSpPr>
        <p:spPr bwMode="auto">
          <a:xfrm>
            <a:off x="1500166" y="4286256"/>
            <a:ext cx="3214710" cy="500066"/>
          </a:xfrm>
          <a:prstGeom prst="wedgeRectCallout">
            <a:avLst>
              <a:gd name="adj1" fmla="val 39055"/>
              <a:gd name="adj2" fmla="val -142984"/>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a:solidFill>
                  <a:schemeClr val="tx2">
                    <a:lumMod val="95000"/>
                    <a:lumOff val="5000"/>
                  </a:schemeClr>
                </a:solidFill>
                <a:latin typeface="华文中宋" pitchFamily="2" charset="-122"/>
                <a:ea typeface="华文中宋" pitchFamily="2" charset="-122"/>
              </a:rPr>
              <a:t>2.</a:t>
            </a:r>
            <a:r>
              <a:rPr lang="zh-CN" altLang="en-US" sz="2400" b="0" dirty="0">
                <a:solidFill>
                  <a:schemeClr val="tx2">
                    <a:lumMod val="95000"/>
                    <a:lumOff val="5000"/>
                  </a:schemeClr>
                </a:solidFill>
                <a:latin typeface="华文中宋" pitchFamily="2" charset="-122"/>
                <a:ea typeface="华文中宋" pitchFamily="2" charset="-122"/>
              </a:rPr>
              <a:t>点击</a:t>
            </a:r>
            <a:r>
              <a:rPr lang="zh-CN" altLang="en-US" sz="2400" b="0" dirty="0">
                <a:solidFill>
                  <a:schemeClr val="accent4">
                    <a:lumMod val="60000"/>
                    <a:lumOff val="40000"/>
                  </a:schemeClr>
                </a:solidFill>
                <a:latin typeface="华文中宋" pitchFamily="2" charset="-122"/>
                <a:ea typeface="华文中宋" pitchFamily="2" charset="-122"/>
              </a:rPr>
              <a:t>业务校验</a:t>
            </a:r>
            <a:r>
              <a:rPr lang="zh-CN" altLang="en-US" sz="2400" b="0" dirty="0">
                <a:solidFill>
                  <a:schemeClr val="tx2">
                    <a:lumMod val="95000"/>
                    <a:lumOff val="5000"/>
                  </a:schemeClr>
                </a:solidFill>
                <a:latin typeface="华文中宋" pitchFamily="2" charset="-122"/>
                <a:ea typeface="华文中宋" pitchFamily="2" charset="-122"/>
              </a:rPr>
              <a:t>按钮</a:t>
            </a:r>
          </a:p>
        </p:txBody>
      </p:sp>
      <p:sp>
        <p:nvSpPr>
          <p:cNvPr id="8" name="圆角矩形标注 4"/>
          <p:cNvSpPr>
            <a:spLocks noChangeArrowheads="1"/>
          </p:cNvSpPr>
          <p:nvPr/>
        </p:nvSpPr>
        <p:spPr bwMode="auto">
          <a:xfrm>
            <a:off x="1142976" y="3000372"/>
            <a:ext cx="2428892" cy="500066"/>
          </a:xfrm>
          <a:prstGeom prst="wedgeRectCallout">
            <a:avLst>
              <a:gd name="adj1" fmla="val 54136"/>
              <a:gd name="adj2" fmla="val 107497"/>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a:solidFill>
                  <a:schemeClr val="tx2">
                    <a:lumMod val="95000"/>
                    <a:lumOff val="5000"/>
                  </a:schemeClr>
                </a:solidFill>
                <a:latin typeface="华文中宋" pitchFamily="2" charset="-122"/>
                <a:ea typeface="华文中宋" pitchFamily="2" charset="-122"/>
              </a:rPr>
              <a:t>1.</a:t>
            </a:r>
            <a:r>
              <a:rPr lang="zh-CN" altLang="en-US" sz="2400" b="0" dirty="0">
                <a:solidFill>
                  <a:schemeClr val="tx2">
                    <a:lumMod val="95000"/>
                    <a:lumOff val="5000"/>
                  </a:schemeClr>
                </a:solidFill>
                <a:latin typeface="华文中宋" pitchFamily="2" charset="-122"/>
                <a:ea typeface="华文中宋" pitchFamily="2" charset="-122"/>
              </a:rPr>
              <a:t>点击</a:t>
            </a:r>
            <a:r>
              <a:rPr lang="zh-CN" altLang="en-US" sz="2400" b="0" dirty="0">
                <a:solidFill>
                  <a:schemeClr val="accent4">
                    <a:lumMod val="60000"/>
                    <a:lumOff val="40000"/>
                  </a:schemeClr>
                </a:solidFill>
                <a:latin typeface="华文中宋" pitchFamily="2" charset="-122"/>
                <a:ea typeface="华文中宋" pitchFamily="2" charset="-122"/>
              </a:rPr>
              <a:t>上传</a:t>
            </a:r>
            <a:r>
              <a:rPr lang="zh-CN" altLang="en-US" sz="2400" b="0" dirty="0">
                <a:solidFill>
                  <a:schemeClr val="tx2">
                    <a:lumMod val="95000"/>
                    <a:lumOff val="5000"/>
                  </a:schemeClr>
                </a:solidFill>
                <a:latin typeface="华文中宋" pitchFamily="2" charset="-122"/>
                <a:ea typeface="华文中宋" pitchFamily="2" charset="-122"/>
              </a:rPr>
              <a:t>按钮</a:t>
            </a:r>
            <a:endParaRPr lang="zh-CN" altLang="en-US" sz="2400" b="0" dirty="0">
              <a:solidFill>
                <a:schemeClr val="tx1">
                  <a:lumMod val="60000"/>
                  <a:lumOff val="40000"/>
                </a:schemeClr>
              </a:solidFill>
              <a:latin typeface="华文中宋" pitchFamily="2" charset="-122"/>
              <a:ea typeface="华文中宋" pitchFamily="2" charset="-122"/>
            </a:endParaRPr>
          </a:p>
        </p:txBody>
      </p:sp>
      <p:sp>
        <p:nvSpPr>
          <p:cNvPr id="10" name="圆角矩形标注 4"/>
          <p:cNvSpPr>
            <a:spLocks noChangeArrowheads="1"/>
          </p:cNvSpPr>
          <p:nvPr/>
        </p:nvSpPr>
        <p:spPr bwMode="auto">
          <a:xfrm>
            <a:off x="5143504" y="2714620"/>
            <a:ext cx="3071834" cy="500066"/>
          </a:xfrm>
          <a:prstGeom prst="wedgeRectCallout">
            <a:avLst>
              <a:gd name="adj1" fmla="val -27056"/>
              <a:gd name="adj2" fmla="val 158941"/>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a:solidFill>
                  <a:schemeClr val="tx2">
                    <a:lumMod val="95000"/>
                    <a:lumOff val="5000"/>
                  </a:schemeClr>
                </a:solidFill>
                <a:latin typeface="华文中宋" pitchFamily="2" charset="-122"/>
                <a:ea typeface="华文中宋" pitchFamily="2" charset="-122"/>
              </a:rPr>
              <a:t>3.</a:t>
            </a:r>
            <a:r>
              <a:rPr lang="zh-CN" altLang="en-US" sz="2400" b="0" dirty="0">
                <a:solidFill>
                  <a:schemeClr val="tx2">
                    <a:lumMod val="95000"/>
                    <a:lumOff val="5000"/>
                  </a:schemeClr>
                </a:solidFill>
                <a:latin typeface="华文中宋" pitchFamily="2" charset="-122"/>
                <a:ea typeface="华文中宋" pitchFamily="2" charset="-122"/>
              </a:rPr>
              <a:t>点击</a:t>
            </a:r>
            <a:r>
              <a:rPr lang="zh-CN" altLang="en-US" sz="2400" b="0" dirty="0">
                <a:solidFill>
                  <a:schemeClr val="accent4">
                    <a:lumMod val="60000"/>
                    <a:lumOff val="40000"/>
                  </a:schemeClr>
                </a:solidFill>
                <a:latin typeface="华文中宋" pitchFamily="2" charset="-122"/>
                <a:ea typeface="华文中宋" pitchFamily="2" charset="-122"/>
              </a:rPr>
              <a:t>业务办理</a:t>
            </a:r>
            <a:r>
              <a:rPr lang="zh-CN" altLang="en-US" sz="2400" b="0" dirty="0">
                <a:solidFill>
                  <a:schemeClr val="tx2">
                    <a:lumMod val="95000"/>
                    <a:lumOff val="5000"/>
                  </a:schemeClr>
                </a:solidFill>
                <a:latin typeface="华文中宋" pitchFamily="2" charset="-122"/>
                <a:ea typeface="华文中宋" pitchFamily="2" charset="-122"/>
              </a:rPr>
              <a:t>按钮</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blinds(horizontal)">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10"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内容占位符 4" descr="界面.jpg"/>
          <p:cNvPicPr>
            <a:picLocks noGrp="1" noChangeAspect="1"/>
          </p:cNvPicPr>
          <p:nvPr>
            <p:ph idx="1"/>
          </p:nvPr>
        </p:nvPicPr>
        <p:blipFill>
          <a:blip r:embed="rId2" cstate="print"/>
          <a:srcRect/>
          <a:stretch>
            <a:fillRect/>
          </a:stretch>
        </p:blipFill>
        <p:spPr>
          <a:xfrm>
            <a:off x="0" y="857232"/>
            <a:ext cx="9144000" cy="5214974"/>
          </a:xfrm>
        </p:spPr>
      </p:pic>
      <p:pic>
        <p:nvPicPr>
          <p:cNvPr id="5122" name="Picture 2"/>
          <p:cNvPicPr>
            <a:picLocks noChangeAspect="1" noChangeArrowheads="1"/>
          </p:cNvPicPr>
          <p:nvPr/>
        </p:nvPicPr>
        <p:blipFill>
          <a:blip r:embed="rId3" cstate="print"/>
          <a:srcRect/>
          <a:stretch>
            <a:fillRect/>
          </a:stretch>
        </p:blipFill>
        <p:spPr bwMode="auto">
          <a:xfrm>
            <a:off x="3471863" y="2471738"/>
            <a:ext cx="2200275" cy="1914525"/>
          </a:xfrm>
          <a:prstGeom prst="rect">
            <a:avLst/>
          </a:prstGeom>
          <a:noFill/>
          <a:ln w="9525">
            <a:noFill/>
            <a:miter lim="800000"/>
            <a:headEnd/>
            <a:tailEnd/>
          </a:ln>
          <a:effectLst/>
        </p:spPr>
      </p:pic>
      <p:sp>
        <p:nvSpPr>
          <p:cNvPr id="36866" name="标题 1"/>
          <p:cNvSpPr>
            <a:spLocks noGrp="1"/>
          </p:cNvSpPr>
          <p:nvPr>
            <p:ph type="title"/>
          </p:nvPr>
        </p:nvSpPr>
        <p:spPr/>
        <p:txBody>
          <a:bodyPr/>
          <a:lstStyle/>
          <a:p>
            <a:r>
              <a:rPr lang="en-US" altLang="zh-CN" dirty="0">
                <a:latin typeface="宋体" pitchFamily="2" charset="-122"/>
                <a:ea typeface="宋体" pitchFamily="2" charset="-122"/>
              </a:rPr>
              <a:t>4.</a:t>
            </a:r>
            <a:r>
              <a:rPr lang="zh-CN" altLang="en-US" dirty="0">
                <a:latin typeface="宋体" pitchFamily="2" charset="-122"/>
                <a:ea typeface="宋体" pitchFamily="2" charset="-122"/>
              </a:rPr>
              <a:t>入会管理</a:t>
            </a:r>
            <a:r>
              <a:rPr lang="en-US" altLang="zh-CN" dirty="0">
                <a:latin typeface="宋体" pitchFamily="2" charset="-122"/>
                <a:ea typeface="宋体" pitchFamily="2" charset="-122"/>
              </a:rPr>
              <a:t>——</a:t>
            </a:r>
            <a:r>
              <a:rPr lang="zh-CN" altLang="en-US" dirty="0">
                <a:latin typeface="宋体" pitchFamily="2" charset="-122"/>
                <a:ea typeface="宋体" pitchFamily="2" charset="-122"/>
              </a:rPr>
              <a:t>模板批量添加新会员</a:t>
            </a:r>
            <a:endParaRPr lang="zh-CN" altLang="en-US" dirty="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a:t>www.bjzghzbx.com                                                                                                                                                                      </a:t>
            </a:r>
            <a:fld id="{7D05FEE2-20D3-4A5E-8C18-530F2786B67F}" type="slidenum">
              <a:rPr lang="zh-CN" altLang="en-US" smtClean="0"/>
              <a:pPr>
                <a:defRPr/>
              </a:pPr>
              <a:t>25</a:t>
            </a:fld>
            <a:endParaRPr lang="en-US" altLang="zh-CN" dirty="0"/>
          </a:p>
        </p:txBody>
      </p:sp>
      <p:sp>
        <p:nvSpPr>
          <p:cNvPr id="7" name="圆角矩形标注 4"/>
          <p:cNvSpPr>
            <a:spLocks noChangeArrowheads="1"/>
          </p:cNvSpPr>
          <p:nvPr/>
        </p:nvSpPr>
        <p:spPr bwMode="auto">
          <a:xfrm>
            <a:off x="4929190" y="4572008"/>
            <a:ext cx="2500330" cy="500066"/>
          </a:xfrm>
          <a:prstGeom prst="wedgeRectCallout">
            <a:avLst>
              <a:gd name="adj1" fmla="val -41742"/>
              <a:gd name="adj2" fmla="val -159994"/>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a:solidFill>
                  <a:schemeClr val="tx2">
                    <a:lumMod val="95000"/>
                    <a:lumOff val="5000"/>
                  </a:schemeClr>
                </a:solidFill>
                <a:latin typeface="华文中宋" pitchFamily="2" charset="-122"/>
                <a:ea typeface="华文中宋" pitchFamily="2" charset="-122"/>
              </a:rPr>
              <a:t>2.</a:t>
            </a:r>
            <a:r>
              <a:rPr lang="zh-CN" altLang="en-US" sz="2400" b="0" dirty="0">
                <a:solidFill>
                  <a:schemeClr val="tx2">
                    <a:lumMod val="95000"/>
                    <a:lumOff val="5000"/>
                  </a:schemeClr>
                </a:solidFill>
                <a:latin typeface="华文中宋" pitchFamily="2" charset="-122"/>
                <a:ea typeface="华文中宋" pitchFamily="2" charset="-122"/>
              </a:rPr>
              <a:t>点击</a:t>
            </a:r>
            <a:r>
              <a:rPr lang="zh-CN" altLang="en-US" sz="2400" b="0" dirty="0">
                <a:solidFill>
                  <a:schemeClr val="accent4">
                    <a:lumMod val="60000"/>
                    <a:lumOff val="40000"/>
                  </a:schemeClr>
                </a:solidFill>
                <a:latin typeface="华文中宋" pitchFamily="2" charset="-122"/>
                <a:ea typeface="华文中宋" pitchFamily="2" charset="-122"/>
              </a:rPr>
              <a:t>确定</a:t>
            </a:r>
            <a:r>
              <a:rPr lang="zh-CN" altLang="en-US" sz="2400" b="0" dirty="0">
                <a:solidFill>
                  <a:schemeClr val="tx2">
                    <a:lumMod val="95000"/>
                    <a:lumOff val="5000"/>
                  </a:schemeClr>
                </a:solidFill>
                <a:latin typeface="华文中宋" pitchFamily="2" charset="-122"/>
                <a:ea typeface="华文中宋" pitchFamily="2" charset="-122"/>
              </a:rPr>
              <a:t>按钮</a:t>
            </a:r>
          </a:p>
        </p:txBody>
      </p:sp>
      <p:sp>
        <p:nvSpPr>
          <p:cNvPr id="8" name="圆角矩形标注 4"/>
          <p:cNvSpPr>
            <a:spLocks noChangeArrowheads="1"/>
          </p:cNvSpPr>
          <p:nvPr/>
        </p:nvSpPr>
        <p:spPr bwMode="auto">
          <a:xfrm>
            <a:off x="5000628" y="2071678"/>
            <a:ext cx="2428892" cy="500066"/>
          </a:xfrm>
          <a:prstGeom prst="wedgeRectCallout">
            <a:avLst>
              <a:gd name="adj1" fmla="val -63619"/>
              <a:gd name="adj2" fmla="val 164905"/>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a:solidFill>
                  <a:schemeClr val="tx2">
                    <a:lumMod val="95000"/>
                    <a:lumOff val="5000"/>
                  </a:schemeClr>
                </a:solidFill>
                <a:latin typeface="华文中宋" pitchFamily="2" charset="-122"/>
                <a:ea typeface="华文中宋" pitchFamily="2" charset="-122"/>
              </a:rPr>
              <a:t>1.</a:t>
            </a:r>
            <a:r>
              <a:rPr lang="zh-CN" altLang="en-US" sz="2400" b="0" dirty="0">
                <a:solidFill>
                  <a:schemeClr val="tx2">
                    <a:lumMod val="95000"/>
                    <a:lumOff val="5000"/>
                  </a:schemeClr>
                </a:solidFill>
                <a:latin typeface="华文中宋" pitchFamily="2" charset="-122"/>
                <a:ea typeface="华文中宋" pitchFamily="2" charset="-122"/>
              </a:rPr>
              <a:t>查看导入结果</a:t>
            </a:r>
            <a:endParaRPr lang="zh-CN" altLang="en-US" sz="2400" b="0" dirty="0">
              <a:solidFill>
                <a:schemeClr val="tx1">
                  <a:lumMod val="60000"/>
                  <a:lumOff val="40000"/>
                </a:schemeClr>
              </a:solidFill>
              <a:latin typeface="华文中宋" pitchFamily="2" charset="-122"/>
              <a:ea typeface="华文中宋" pitchFamily="2" charset="-122"/>
            </a:endParaRPr>
          </a:p>
        </p:txBody>
      </p:sp>
      <p:sp>
        <p:nvSpPr>
          <p:cNvPr id="10" name="圆角矩形标注 4"/>
          <p:cNvSpPr>
            <a:spLocks noChangeArrowheads="1"/>
          </p:cNvSpPr>
          <p:nvPr/>
        </p:nvSpPr>
        <p:spPr bwMode="auto">
          <a:xfrm>
            <a:off x="285720" y="3929066"/>
            <a:ext cx="2774112" cy="1156118"/>
          </a:xfrm>
          <a:prstGeom prst="wedgeRectCallout">
            <a:avLst>
              <a:gd name="adj1" fmla="val -3297"/>
              <a:gd name="adj2" fmla="val -114756"/>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pPr algn="just"/>
            <a:r>
              <a:rPr lang="en-US" altLang="zh-CN" sz="2400" b="0" dirty="0">
                <a:solidFill>
                  <a:schemeClr val="tx2">
                    <a:lumMod val="95000"/>
                    <a:lumOff val="5000"/>
                  </a:schemeClr>
                </a:solidFill>
                <a:latin typeface="华文中宋" pitchFamily="2" charset="-122"/>
                <a:ea typeface="华文中宋" pitchFamily="2" charset="-122"/>
              </a:rPr>
              <a:t>3.</a:t>
            </a:r>
            <a:r>
              <a:rPr lang="zh-CN" altLang="en-US" sz="2400" b="0" dirty="0">
                <a:solidFill>
                  <a:schemeClr val="tx2">
                    <a:lumMod val="95000"/>
                    <a:lumOff val="5000"/>
                  </a:schemeClr>
                </a:solidFill>
                <a:latin typeface="华文中宋" pitchFamily="2" charset="-122"/>
                <a:ea typeface="华文中宋" pitchFamily="2" charset="-122"/>
              </a:rPr>
              <a:t>如有导入失败，请点击</a:t>
            </a:r>
            <a:r>
              <a:rPr lang="zh-CN" altLang="en-US" sz="2400" b="0" dirty="0">
                <a:solidFill>
                  <a:schemeClr val="accent4">
                    <a:lumMod val="60000"/>
                    <a:lumOff val="40000"/>
                  </a:schemeClr>
                </a:solidFill>
                <a:latin typeface="华文中宋" pitchFamily="2" charset="-122"/>
                <a:ea typeface="华文中宋" pitchFamily="2" charset="-122"/>
              </a:rPr>
              <a:t>处理结果下载</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blinds(horizontal)">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10"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p:cNvPicPr>
            <a:picLocks noChangeAspect="1" noChangeArrowheads="1"/>
          </p:cNvPicPr>
          <p:nvPr/>
        </p:nvPicPr>
        <p:blipFill>
          <a:blip r:embed="rId2"/>
          <a:srcRect/>
          <a:stretch>
            <a:fillRect/>
          </a:stretch>
        </p:blipFill>
        <p:spPr bwMode="auto">
          <a:xfrm>
            <a:off x="0" y="857232"/>
            <a:ext cx="9144000" cy="4786346"/>
          </a:xfrm>
          <a:prstGeom prst="rect">
            <a:avLst/>
          </a:prstGeom>
          <a:noFill/>
          <a:ln w="9525">
            <a:noFill/>
            <a:miter lim="800000"/>
            <a:headEnd/>
            <a:tailEnd/>
          </a:ln>
          <a:effectLst/>
        </p:spPr>
      </p:pic>
      <p:sp>
        <p:nvSpPr>
          <p:cNvPr id="36866" name="标题 1"/>
          <p:cNvSpPr>
            <a:spLocks noGrp="1"/>
          </p:cNvSpPr>
          <p:nvPr>
            <p:ph type="title"/>
          </p:nvPr>
        </p:nvSpPr>
        <p:spPr/>
        <p:txBody>
          <a:bodyPr/>
          <a:lstStyle/>
          <a:p>
            <a:r>
              <a:rPr lang="en-US" altLang="zh-CN" dirty="0">
                <a:latin typeface="宋体" pitchFamily="2" charset="-122"/>
                <a:ea typeface="宋体" pitchFamily="2" charset="-122"/>
              </a:rPr>
              <a:t>4.</a:t>
            </a:r>
            <a:r>
              <a:rPr lang="zh-CN" altLang="en-US" dirty="0">
                <a:latin typeface="宋体" pitchFamily="2" charset="-122"/>
                <a:ea typeface="宋体" pitchFamily="2" charset="-122"/>
              </a:rPr>
              <a:t>入会管理</a:t>
            </a:r>
            <a:r>
              <a:rPr lang="en-US" altLang="zh-CN" dirty="0">
                <a:latin typeface="宋体" pitchFamily="2" charset="-122"/>
                <a:ea typeface="宋体" pitchFamily="2" charset="-122"/>
              </a:rPr>
              <a:t>——</a:t>
            </a:r>
            <a:r>
              <a:rPr lang="zh-CN" altLang="en-US" dirty="0">
                <a:latin typeface="宋体" pitchFamily="2" charset="-122"/>
                <a:ea typeface="宋体" pitchFamily="2" charset="-122"/>
              </a:rPr>
              <a:t>模板批量添加新会员</a:t>
            </a:r>
            <a:endParaRPr lang="zh-CN" altLang="en-US" dirty="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a:t>www.bjzghzbx.com                                                                                                                                                                      </a:t>
            </a:r>
            <a:fld id="{7D05FEE2-20D3-4A5E-8C18-530F2786B67F}" type="slidenum">
              <a:rPr lang="zh-CN" altLang="en-US" smtClean="0"/>
              <a:pPr>
                <a:defRPr/>
              </a:pPr>
              <a:t>26</a:t>
            </a:fld>
            <a:endParaRPr lang="en-US" altLang="zh-CN" dirty="0"/>
          </a:p>
        </p:txBody>
      </p:sp>
      <p:pic>
        <p:nvPicPr>
          <p:cNvPr id="6146" name="Picture 2"/>
          <p:cNvPicPr>
            <a:picLocks noChangeAspect="1" noChangeArrowheads="1"/>
          </p:cNvPicPr>
          <p:nvPr/>
        </p:nvPicPr>
        <p:blipFill>
          <a:blip r:embed="rId3" cstate="print"/>
          <a:srcRect/>
          <a:stretch>
            <a:fillRect/>
          </a:stretch>
        </p:blipFill>
        <p:spPr bwMode="auto">
          <a:xfrm>
            <a:off x="0" y="2928934"/>
            <a:ext cx="1785949" cy="400050"/>
          </a:xfrm>
          <a:prstGeom prst="rect">
            <a:avLst/>
          </a:prstGeom>
          <a:noFill/>
          <a:ln w="9525">
            <a:noFill/>
            <a:miter lim="800000"/>
            <a:headEnd/>
            <a:tailEnd/>
          </a:ln>
          <a:effectLst/>
        </p:spPr>
      </p:pic>
      <p:sp>
        <p:nvSpPr>
          <p:cNvPr id="12" name="AutoShape 3"/>
          <p:cNvSpPr>
            <a:spLocks noChangeArrowheads="1"/>
          </p:cNvSpPr>
          <p:nvPr/>
        </p:nvSpPr>
        <p:spPr bwMode="auto">
          <a:xfrm>
            <a:off x="1142976" y="4071942"/>
            <a:ext cx="4608512" cy="1200329"/>
          </a:xfrm>
          <a:prstGeom prst="wedgeRectCallout">
            <a:avLst>
              <a:gd name="adj1" fmla="val -41088"/>
              <a:gd name="adj2" fmla="val -116642"/>
            </a:avLst>
          </a:prstGeom>
          <a:solidFill>
            <a:srgbClr val="FFFFFF"/>
          </a:solidFill>
          <a:ln w="19050">
            <a:solidFill>
              <a:srgbClr val="000514"/>
            </a:solidFill>
            <a:miter lim="800000"/>
            <a:headEnd/>
            <a:tailEnd/>
          </a:ln>
          <a:effectLst>
            <a:outerShdw dist="35921" dir="2700000" algn="ctr" rotWithShape="0">
              <a:srgbClr val="000514">
                <a:alpha val="50000"/>
              </a:srgbClr>
            </a:outerShdw>
          </a:effectLst>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用鼠标左键点击</a:t>
            </a:r>
            <a:r>
              <a:rPr kumimoji="0" lang="zh-CN" altLang="en-US" sz="2400" b="0" i="0" u="none" strike="noStrike" kern="0" cap="none" spc="0" normalizeH="0" baseline="0" noProof="0" dirty="0">
                <a:ln>
                  <a:noFill/>
                </a:ln>
                <a:solidFill>
                  <a:schemeClr val="tx1">
                    <a:lumMod val="60000"/>
                    <a:lumOff val="40000"/>
                  </a:schemeClr>
                </a:solidFill>
                <a:effectLst/>
                <a:uLnTx/>
                <a:uFillTx/>
                <a:latin typeface="华文中宋" pitchFamily="2" charset="-122"/>
                <a:ea typeface="华文中宋" pitchFamily="2" charset="-122"/>
              </a:rPr>
              <a:t>批量入会处理结果</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下载链接。 </a:t>
            </a:r>
            <a:r>
              <a:rPr kumimoji="0" lang="en-US" altLang="zh-CN"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如果不行请用鼠标右键</a:t>
            </a:r>
            <a:r>
              <a:rPr kumimoji="0" lang="zh-CN" altLang="en-US" sz="2400" b="0" i="0" u="none" strike="noStrike" kern="0" cap="none" spc="0" normalizeH="0" baseline="0" noProof="0" dirty="0">
                <a:ln>
                  <a:noFill/>
                </a:ln>
                <a:solidFill>
                  <a:schemeClr val="accent4">
                    <a:lumMod val="60000"/>
                    <a:lumOff val="40000"/>
                  </a:schemeClr>
                </a:solidFill>
                <a:effectLst/>
                <a:uLnTx/>
                <a:uFillTx/>
                <a:latin typeface="华文中宋" pitchFamily="2" charset="-122"/>
                <a:ea typeface="华文中宋" pitchFamily="2" charset="-122"/>
              </a:rPr>
              <a:t>目标另存为</a:t>
            </a:r>
            <a:r>
              <a:rPr kumimoji="0" lang="en-US" altLang="zh-CN" sz="2400" b="0" i="0" u="none" strike="noStrike" kern="0" cap="none" spc="0" normalizeH="0" baseline="0" noProof="0" dirty="0">
                <a:ln>
                  <a:noFill/>
                </a:ln>
                <a:solidFill>
                  <a:schemeClr val="accent4">
                    <a:lumMod val="60000"/>
                    <a:lumOff val="40000"/>
                  </a:schemeClr>
                </a:solidFill>
                <a:effectLst/>
                <a:uLnTx/>
                <a:uFillTx/>
                <a:latin typeface="华文中宋" pitchFamily="2" charset="-122"/>
                <a:ea typeface="华文中宋" pitchFamily="2" charset="-122"/>
              </a:rPr>
              <a:t>…</a:t>
            </a:r>
            <a:r>
              <a:rPr kumimoji="0" lang="en-US" altLang="zh-CN"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2"/>
          <p:cNvPicPr>
            <a:picLocks noChangeAspect="1" noChangeArrowheads="1"/>
          </p:cNvPicPr>
          <p:nvPr/>
        </p:nvPicPr>
        <p:blipFill>
          <a:blip r:embed="rId2"/>
          <a:srcRect/>
          <a:stretch>
            <a:fillRect/>
          </a:stretch>
        </p:blipFill>
        <p:spPr bwMode="auto">
          <a:xfrm>
            <a:off x="0" y="857232"/>
            <a:ext cx="9144000" cy="4786346"/>
          </a:xfrm>
          <a:prstGeom prst="rect">
            <a:avLst/>
          </a:prstGeom>
          <a:noFill/>
          <a:ln w="9525">
            <a:noFill/>
            <a:miter lim="800000"/>
            <a:headEnd/>
            <a:tailEnd/>
          </a:ln>
          <a:effectLst/>
        </p:spPr>
      </p:pic>
      <p:sp>
        <p:nvSpPr>
          <p:cNvPr id="36866" name="标题 1"/>
          <p:cNvSpPr>
            <a:spLocks noGrp="1"/>
          </p:cNvSpPr>
          <p:nvPr>
            <p:ph type="title"/>
          </p:nvPr>
        </p:nvSpPr>
        <p:spPr/>
        <p:txBody>
          <a:bodyPr/>
          <a:lstStyle/>
          <a:p>
            <a:r>
              <a:rPr lang="en-US" altLang="zh-CN" dirty="0">
                <a:latin typeface="宋体" pitchFamily="2" charset="-122"/>
                <a:ea typeface="宋体" pitchFamily="2" charset="-122"/>
              </a:rPr>
              <a:t>4.</a:t>
            </a:r>
            <a:r>
              <a:rPr lang="zh-CN" altLang="en-US" dirty="0">
                <a:latin typeface="宋体" pitchFamily="2" charset="-122"/>
                <a:ea typeface="宋体" pitchFamily="2" charset="-122"/>
              </a:rPr>
              <a:t>入会管理</a:t>
            </a:r>
            <a:r>
              <a:rPr lang="en-US" altLang="zh-CN" dirty="0">
                <a:latin typeface="宋体" pitchFamily="2" charset="-122"/>
                <a:ea typeface="宋体" pitchFamily="2" charset="-122"/>
              </a:rPr>
              <a:t>——</a:t>
            </a:r>
            <a:r>
              <a:rPr lang="zh-CN" altLang="en-US" dirty="0">
                <a:latin typeface="宋体" pitchFamily="2" charset="-122"/>
                <a:ea typeface="宋体" pitchFamily="2" charset="-122"/>
              </a:rPr>
              <a:t>模板批量添加新会员</a:t>
            </a:r>
            <a:endParaRPr lang="zh-CN" altLang="en-US" dirty="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a:t>www.bjzghzbx.com                                                                                                                                                                      </a:t>
            </a:r>
            <a:fld id="{7D05FEE2-20D3-4A5E-8C18-530F2786B67F}" type="slidenum">
              <a:rPr lang="zh-CN" altLang="en-US" smtClean="0"/>
              <a:pPr>
                <a:defRPr/>
              </a:pPr>
              <a:t>27</a:t>
            </a:fld>
            <a:endParaRPr lang="en-US" altLang="zh-CN" dirty="0"/>
          </a:p>
        </p:txBody>
      </p:sp>
      <p:pic>
        <p:nvPicPr>
          <p:cNvPr id="6146" name="Picture 2"/>
          <p:cNvPicPr>
            <a:picLocks noChangeAspect="1" noChangeArrowheads="1"/>
          </p:cNvPicPr>
          <p:nvPr/>
        </p:nvPicPr>
        <p:blipFill>
          <a:blip r:embed="rId3" cstate="print"/>
          <a:srcRect/>
          <a:stretch>
            <a:fillRect/>
          </a:stretch>
        </p:blipFill>
        <p:spPr bwMode="auto">
          <a:xfrm>
            <a:off x="0" y="2928934"/>
            <a:ext cx="1785949" cy="400050"/>
          </a:xfrm>
          <a:prstGeom prst="rect">
            <a:avLst/>
          </a:prstGeom>
          <a:noFill/>
          <a:ln w="9525">
            <a:noFill/>
            <a:miter lim="800000"/>
            <a:headEnd/>
            <a:tailEnd/>
          </a:ln>
          <a:effectLst/>
        </p:spPr>
      </p:pic>
      <p:pic>
        <p:nvPicPr>
          <p:cNvPr id="7171" name="Picture 3"/>
          <p:cNvPicPr>
            <a:picLocks noChangeAspect="1" noChangeArrowheads="1"/>
          </p:cNvPicPr>
          <p:nvPr/>
        </p:nvPicPr>
        <p:blipFill>
          <a:blip r:embed="rId4" cstate="print"/>
          <a:srcRect/>
          <a:stretch>
            <a:fillRect/>
          </a:stretch>
        </p:blipFill>
        <p:spPr bwMode="auto">
          <a:xfrm>
            <a:off x="1500166" y="1714488"/>
            <a:ext cx="6500831" cy="3964704"/>
          </a:xfrm>
          <a:prstGeom prst="rect">
            <a:avLst/>
          </a:prstGeom>
          <a:noFill/>
          <a:ln w="9525">
            <a:noFill/>
            <a:miter lim="800000"/>
            <a:headEnd/>
            <a:tailEnd/>
          </a:ln>
          <a:effectLst/>
        </p:spPr>
      </p:pic>
      <p:sp>
        <p:nvSpPr>
          <p:cNvPr id="14" name="AutoShape 4"/>
          <p:cNvSpPr>
            <a:spLocks noChangeArrowheads="1"/>
          </p:cNvSpPr>
          <p:nvPr/>
        </p:nvSpPr>
        <p:spPr bwMode="auto">
          <a:xfrm>
            <a:off x="357158" y="1428736"/>
            <a:ext cx="2214578" cy="830997"/>
          </a:xfrm>
          <a:prstGeom prst="wedgeRectCallout">
            <a:avLst>
              <a:gd name="adj1" fmla="val 35734"/>
              <a:gd name="adj2" fmla="val 158216"/>
            </a:avLst>
          </a:prstGeom>
          <a:solidFill>
            <a:srgbClr val="FFFFFF"/>
          </a:solidFill>
          <a:ln w="19050">
            <a:solidFill>
              <a:srgbClr val="000514"/>
            </a:solidFill>
            <a:miter lim="800000"/>
            <a:headEnd/>
            <a:tailEnd/>
          </a:ln>
          <a:effectLst>
            <a:outerShdw dist="35921" dir="2700000" algn="ctr" rotWithShape="0">
              <a:srgbClr val="000514">
                <a:alpha val="50000"/>
              </a:srgbClr>
            </a:outerShdw>
          </a:effectLst>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1.</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 选择要保存的位置。</a:t>
            </a:r>
          </a:p>
        </p:txBody>
      </p:sp>
      <p:sp>
        <p:nvSpPr>
          <p:cNvPr id="15" name="AutoShape 5"/>
          <p:cNvSpPr>
            <a:spLocks noChangeArrowheads="1"/>
          </p:cNvSpPr>
          <p:nvPr/>
        </p:nvSpPr>
        <p:spPr bwMode="auto">
          <a:xfrm>
            <a:off x="214282" y="5357826"/>
            <a:ext cx="3240087" cy="841375"/>
          </a:xfrm>
          <a:prstGeom prst="wedgeRectCallout">
            <a:avLst>
              <a:gd name="adj1" fmla="val 39084"/>
              <a:gd name="adj2" fmla="val -123825"/>
            </a:avLst>
          </a:prstGeom>
          <a:solidFill>
            <a:srgbClr val="FFFFFF"/>
          </a:solidFill>
          <a:ln w="19050">
            <a:solidFill>
              <a:srgbClr val="000514"/>
            </a:solidFill>
            <a:miter lim="800000"/>
            <a:headEnd/>
            <a:tailEnd/>
          </a:ln>
          <a:effectLst>
            <a:outerShdw dist="35921" dir="2700000" algn="ctr" rotWithShape="0">
              <a:srgbClr val="000514">
                <a:alpha val="50000"/>
              </a:srgbClr>
            </a:outerShdw>
          </a:effectLst>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2.</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在</a:t>
            </a:r>
            <a:r>
              <a:rPr kumimoji="0" lang="zh-CN" altLang="en-US" sz="2400" b="0" i="0" u="none" strike="noStrike" kern="0" cap="none" spc="0" normalizeH="0" baseline="0" noProof="0" dirty="0">
                <a:ln>
                  <a:noFill/>
                </a:ln>
                <a:solidFill>
                  <a:schemeClr val="accent4">
                    <a:lumMod val="60000"/>
                    <a:lumOff val="40000"/>
                  </a:schemeClr>
                </a:solidFill>
                <a:effectLst/>
                <a:uLnTx/>
                <a:uFillTx/>
                <a:latin typeface="华文中宋" pitchFamily="2" charset="-122"/>
                <a:ea typeface="华文中宋" pitchFamily="2" charset="-122"/>
              </a:rPr>
              <a:t>文件名</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中录入便于自己工作的文件名。</a:t>
            </a:r>
          </a:p>
        </p:txBody>
      </p:sp>
      <p:sp>
        <p:nvSpPr>
          <p:cNvPr id="16" name="AutoShape 6"/>
          <p:cNvSpPr>
            <a:spLocks noChangeArrowheads="1"/>
          </p:cNvSpPr>
          <p:nvPr/>
        </p:nvSpPr>
        <p:spPr bwMode="auto">
          <a:xfrm>
            <a:off x="6072198" y="4286256"/>
            <a:ext cx="2714612" cy="461665"/>
          </a:xfrm>
          <a:prstGeom prst="wedgeRectCallout">
            <a:avLst>
              <a:gd name="adj1" fmla="val -39728"/>
              <a:gd name="adj2" fmla="val 157415"/>
            </a:avLst>
          </a:prstGeom>
          <a:solidFill>
            <a:srgbClr val="FFFFFF"/>
          </a:solidFill>
          <a:ln w="19050">
            <a:solidFill>
              <a:srgbClr val="000514"/>
            </a:solidFill>
            <a:miter lim="800000"/>
            <a:headEnd/>
            <a:tailEnd/>
          </a:ln>
          <a:effectLst>
            <a:outerShdw dist="35921" dir="2700000" algn="ctr" rotWithShape="0">
              <a:srgbClr val="000514">
                <a:alpha val="50000"/>
              </a:srgbClr>
            </a:outerShdw>
          </a:effectLst>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3.</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 点击</a:t>
            </a:r>
            <a:r>
              <a:rPr kumimoji="0" lang="zh-CN" altLang="en-US" sz="2400" b="0" i="0" u="none" strike="noStrike" kern="0" cap="none" spc="0" normalizeH="0" baseline="0" noProof="0" dirty="0">
                <a:ln>
                  <a:noFill/>
                </a:ln>
                <a:solidFill>
                  <a:schemeClr val="accent4">
                    <a:lumMod val="60000"/>
                    <a:lumOff val="40000"/>
                  </a:schemeClr>
                </a:solidFill>
                <a:effectLst/>
                <a:uLnTx/>
                <a:uFillTx/>
                <a:latin typeface="华文中宋" pitchFamily="2" charset="-122"/>
                <a:ea typeface="华文中宋" pitchFamily="2" charset="-122"/>
              </a:rPr>
              <a:t>保存</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按钮。</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cstate="print"/>
          <a:srcRect/>
          <a:stretch>
            <a:fillRect/>
          </a:stretch>
        </p:blipFill>
        <p:spPr bwMode="auto">
          <a:xfrm>
            <a:off x="-1" y="785794"/>
            <a:ext cx="9144063" cy="5857916"/>
          </a:xfrm>
          <a:prstGeom prst="rect">
            <a:avLst/>
          </a:prstGeom>
          <a:noFill/>
          <a:ln w="9525">
            <a:noFill/>
            <a:miter lim="800000"/>
            <a:headEnd/>
            <a:tailEnd/>
          </a:ln>
          <a:effectLst/>
        </p:spPr>
      </p:pic>
      <p:sp>
        <p:nvSpPr>
          <p:cNvPr id="36866" name="标题 1"/>
          <p:cNvSpPr>
            <a:spLocks noGrp="1"/>
          </p:cNvSpPr>
          <p:nvPr>
            <p:ph type="title"/>
          </p:nvPr>
        </p:nvSpPr>
        <p:spPr/>
        <p:txBody>
          <a:bodyPr/>
          <a:lstStyle/>
          <a:p>
            <a:r>
              <a:rPr lang="en-US" altLang="zh-CN" dirty="0">
                <a:latin typeface="宋体" pitchFamily="2" charset="-122"/>
                <a:ea typeface="宋体" pitchFamily="2" charset="-122"/>
              </a:rPr>
              <a:t>4.</a:t>
            </a:r>
            <a:r>
              <a:rPr lang="zh-CN" altLang="en-US" dirty="0">
                <a:latin typeface="宋体" pitchFamily="2" charset="-122"/>
                <a:ea typeface="宋体" pitchFamily="2" charset="-122"/>
              </a:rPr>
              <a:t>入会管理</a:t>
            </a:r>
            <a:r>
              <a:rPr lang="en-US" altLang="zh-CN" dirty="0">
                <a:latin typeface="宋体" pitchFamily="2" charset="-122"/>
                <a:ea typeface="宋体" pitchFamily="2" charset="-122"/>
              </a:rPr>
              <a:t>——</a:t>
            </a:r>
            <a:r>
              <a:rPr lang="zh-CN" altLang="en-US" dirty="0">
                <a:latin typeface="宋体" pitchFamily="2" charset="-122"/>
                <a:ea typeface="宋体" pitchFamily="2" charset="-122"/>
              </a:rPr>
              <a:t>模板批量添加新会员</a:t>
            </a:r>
            <a:endParaRPr lang="zh-CN" altLang="en-US" dirty="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a:t>www.bjzghzbx.com                                                                                                                                                                      </a:t>
            </a:r>
            <a:fld id="{7D05FEE2-20D3-4A5E-8C18-530F2786B67F}" type="slidenum">
              <a:rPr lang="zh-CN" altLang="en-US" smtClean="0"/>
              <a:pPr>
                <a:defRPr/>
              </a:pPr>
              <a:t>28</a:t>
            </a:fld>
            <a:endParaRPr lang="en-US" altLang="zh-CN" dirty="0"/>
          </a:p>
        </p:txBody>
      </p:sp>
      <p:sp>
        <p:nvSpPr>
          <p:cNvPr id="9" name="AutoShape 4"/>
          <p:cNvSpPr>
            <a:spLocks noChangeArrowheads="1"/>
          </p:cNvSpPr>
          <p:nvPr/>
        </p:nvSpPr>
        <p:spPr bwMode="auto">
          <a:xfrm>
            <a:off x="500034" y="2357430"/>
            <a:ext cx="2786082" cy="1200329"/>
          </a:xfrm>
          <a:prstGeom prst="wedgeRectCallout">
            <a:avLst>
              <a:gd name="adj1" fmla="val -57227"/>
              <a:gd name="adj2" fmla="val -89339"/>
            </a:avLst>
          </a:prstGeom>
          <a:solidFill>
            <a:srgbClr val="FFFFFF"/>
          </a:solidFill>
          <a:ln w="19050">
            <a:solidFill>
              <a:srgbClr val="000514"/>
            </a:solidFill>
            <a:miter lim="800000"/>
            <a:headEnd/>
            <a:tailEnd/>
          </a:ln>
          <a:effectLst>
            <a:outerShdw dist="35921" dir="2700000" algn="ctr" rotWithShape="0">
              <a:srgbClr val="000514">
                <a:alpha val="50000"/>
              </a:srgbClr>
            </a:outerShdw>
          </a:effectLst>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1.</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 </a:t>
            </a:r>
            <a:r>
              <a:rPr lang="zh-CN" altLang="en-US" sz="2400" b="0" kern="0" dirty="0">
                <a:solidFill>
                  <a:sysClr val="windowText" lastClr="000000"/>
                </a:solidFill>
                <a:latin typeface="华文中宋" pitchFamily="2" charset="-122"/>
                <a:ea typeface="华文中宋" pitchFamily="2" charset="-122"/>
              </a:rPr>
              <a:t>双击打开刚下载的</a:t>
            </a:r>
            <a:r>
              <a:rPr lang="zh-CN" altLang="en-US" sz="2400" b="0" kern="0" dirty="0">
                <a:solidFill>
                  <a:schemeClr val="accent4">
                    <a:lumMod val="60000"/>
                    <a:lumOff val="40000"/>
                  </a:schemeClr>
                </a:solidFill>
                <a:latin typeface="华文中宋" pitchFamily="2" charset="-122"/>
                <a:ea typeface="华文中宋" pitchFamily="2" charset="-122"/>
              </a:rPr>
              <a:t>批量入会处理结果</a:t>
            </a:r>
            <a:r>
              <a:rPr lang="zh-CN" altLang="en-US" sz="2400" b="0" kern="0" dirty="0">
                <a:solidFill>
                  <a:schemeClr val="tx2"/>
                </a:solidFill>
                <a:latin typeface="华文中宋" pitchFamily="2" charset="-122"/>
                <a:ea typeface="华文中宋" pitchFamily="2" charset="-122"/>
              </a:rPr>
              <a:t>文件</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标题 1"/>
          <p:cNvSpPr>
            <a:spLocks noGrp="1"/>
          </p:cNvSpPr>
          <p:nvPr>
            <p:ph type="title"/>
          </p:nvPr>
        </p:nvSpPr>
        <p:spPr/>
        <p:txBody>
          <a:bodyPr/>
          <a:lstStyle/>
          <a:p>
            <a:r>
              <a:rPr lang="en-US" altLang="zh-CN" dirty="0">
                <a:latin typeface="宋体" pitchFamily="2" charset="-122"/>
                <a:ea typeface="宋体" pitchFamily="2" charset="-122"/>
              </a:rPr>
              <a:t>4.</a:t>
            </a:r>
            <a:r>
              <a:rPr lang="zh-CN" altLang="en-US" dirty="0">
                <a:latin typeface="宋体" pitchFamily="2" charset="-122"/>
                <a:ea typeface="宋体" pitchFamily="2" charset="-122"/>
              </a:rPr>
              <a:t>入会管理</a:t>
            </a:r>
            <a:r>
              <a:rPr lang="en-US" altLang="zh-CN" dirty="0">
                <a:latin typeface="宋体" pitchFamily="2" charset="-122"/>
                <a:ea typeface="宋体" pitchFamily="2" charset="-122"/>
              </a:rPr>
              <a:t>——</a:t>
            </a:r>
            <a:r>
              <a:rPr lang="zh-CN" altLang="en-US" dirty="0">
                <a:latin typeface="宋体" pitchFamily="2" charset="-122"/>
                <a:ea typeface="宋体" pitchFamily="2" charset="-122"/>
              </a:rPr>
              <a:t>模板批量添加新会员</a:t>
            </a:r>
            <a:endParaRPr lang="zh-CN" altLang="en-US" dirty="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a:t>www.bjzghzbx.com                                                                                                                                                                      </a:t>
            </a:r>
            <a:fld id="{7D05FEE2-20D3-4A5E-8C18-530F2786B67F}" type="slidenum">
              <a:rPr lang="zh-CN" altLang="en-US" smtClean="0"/>
              <a:pPr>
                <a:defRPr/>
              </a:pPr>
              <a:t>29</a:t>
            </a:fld>
            <a:endParaRPr lang="en-US" altLang="zh-CN" dirty="0"/>
          </a:p>
        </p:txBody>
      </p:sp>
      <p:pic>
        <p:nvPicPr>
          <p:cNvPr id="8194" name="Picture 2"/>
          <p:cNvPicPr>
            <a:picLocks noChangeAspect="1" noChangeArrowheads="1"/>
          </p:cNvPicPr>
          <p:nvPr/>
        </p:nvPicPr>
        <p:blipFill>
          <a:blip r:embed="rId2" cstate="print"/>
          <a:srcRect/>
          <a:stretch>
            <a:fillRect/>
          </a:stretch>
        </p:blipFill>
        <p:spPr bwMode="auto">
          <a:xfrm>
            <a:off x="214282" y="1357298"/>
            <a:ext cx="8553450" cy="2781300"/>
          </a:xfrm>
          <a:prstGeom prst="rect">
            <a:avLst/>
          </a:prstGeom>
          <a:noFill/>
          <a:ln w="9525">
            <a:noFill/>
            <a:miter lim="800000"/>
            <a:headEnd/>
            <a:tailEnd/>
          </a:ln>
          <a:effectLst/>
        </p:spPr>
      </p:pic>
      <p:sp>
        <p:nvSpPr>
          <p:cNvPr id="9" name="矩形标注 8"/>
          <p:cNvSpPr>
            <a:spLocks noChangeArrowheads="1"/>
          </p:cNvSpPr>
          <p:nvPr/>
        </p:nvSpPr>
        <p:spPr bwMode="auto">
          <a:xfrm>
            <a:off x="4929190" y="4143380"/>
            <a:ext cx="3143251" cy="1714512"/>
          </a:xfrm>
          <a:prstGeom prst="wedgeRectCallout">
            <a:avLst>
              <a:gd name="adj1" fmla="val -73941"/>
              <a:gd name="adj2" fmla="val -60290"/>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pPr algn="just"/>
            <a:r>
              <a:rPr lang="zh-CN" altLang="en-US" sz="2400" b="0" dirty="0">
                <a:solidFill>
                  <a:schemeClr val="tx2">
                    <a:lumMod val="95000"/>
                    <a:lumOff val="5000"/>
                  </a:schemeClr>
                </a:solidFill>
                <a:latin typeface="华文中宋" pitchFamily="2" charset="-122"/>
                <a:ea typeface="华文中宋" pitchFamily="2" charset="-122"/>
              </a:rPr>
              <a:t>批量入会处理结果</a:t>
            </a:r>
            <a:r>
              <a:rPr lang="en-US" altLang="zh-CN" sz="2400" b="0" dirty="0">
                <a:solidFill>
                  <a:schemeClr val="tx2">
                    <a:lumMod val="95000"/>
                    <a:lumOff val="5000"/>
                  </a:schemeClr>
                </a:solidFill>
                <a:latin typeface="华文中宋" pitchFamily="2" charset="-122"/>
                <a:ea typeface="华文中宋" pitchFamily="2" charset="-122"/>
              </a:rPr>
              <a:t>Excel</a:t>
            </a:r>
            <a:r>
              <a:rPr lang="zh-CN" altLang="en-US" sz="2400" b="0" dirty="0">
                <a:solidFill>
                  <a:schemeClr val="tx2">
                    <a:lumMod val="95000"/>
                    <a:lumOff val="5000"/>
                  </a:schemeClr>
                </a:solidFill>
                <a:latin typeface="华文中宋" pitchFamily="2" charset="-122"/>
                <a:ea typeface="华文中宋" pitchFamily="2" charset="-122"/>
              </a:rPr>
              <a:t>文件里面会显示出没有导入人员名单及原因。</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4" name="日期占位符 3"/>
          <p:cNvSpPr>
            <a:spLocks noGrp="1"/>
          </p:cNvSpPr>
          <p:nvPr>
            <p:ph type="dt" sz="quarter" idx="10"/>
          </p:nvPr>
        </p:nvSpPr>
        <p:spPr/>
        <p:txBody>
          <a:bodyPr/>
          <a:lstStyle/>
          <a:p>
            <a:pPr>
              <a:defRPr/>
            </a:pPr>
            <a:r>
              <a:rPr lang="en-US" altLang="zh-CN" dirty="0"/>
              <a:t>www.bjzghzbx.com                                                                                                                                                                      </a:t>
            </a:r>
            <a:fld id="{EA7A5B16-BEF4-4199-8C1E-52627D066282}" type="slidenum">
              <a:rPr lang="zh-CN" altLang="en-US" smtClean="0"/>
              <a:pPr>
                <a:defRPr/>
              </a:pPr>
              <a:t>3</a:t>
            </a:fld>
            <a:endParaRPr lang="en-US" altLang="zh-CN" dirty="0"/>
          </a:p>
        </p:txBody>
      </p:sp>
      <p:grpSp>
        <p:nvGrpSpPr>
          <p:cNvPr id="16" name="Group 8"/>
          <p:cNvGrpSpPr>
            <a:grpSpLocks/>
          </p:cNvGrpSpPr>
          <p:nvPr/>
        </p:nvGrpSpPr>
        <p:grpSpPr bwMode="auto">
          <a:xfrm>
            <a:off x="1785918" y="2928934"/>
            <a:ext cx="5428674" cy="1000126"/>
            <a:chOff x="1131" y="1851"/>
            <a:chExt cx="3141" cy="378"/>
          </a:xfrm>
          <a:effectLst>
            <a:outerShdw blurRad="50800" dist="38100" dir="5400000" algn="t" rotWithShape="0">
              <a:prstClr val="black">
                <a:alpha val="40000"/>
              </a:prstClr>
            </a:outerShdw>
          </a:effectLst>
        </p:grpSpPr>
        <p:sp>
          <p:nvSpPr>
            <p:cNvPr id="17" name="AutoShape 9"/>
            <p:cNvSpPr>
              <a:spLocks noChangeArrowheads="1"/>
            </p:cNvSpPr>
            <p:nvPr/>
          </p:nvSpPr>
          <p:spPr bwMode="gray">
            <a:xfrm>
              <a:off x="1536" y="1899"/>
              <a:ext cx="2736" cy="288"/>
            </a:xfrm>
            <a:prstGeom prst="roundRect">
              <a:avLst>
                <a:gd name="adj" fmla="val 16667"/>
              </a:avLst>
            </a:prstGeom>
            <a:gradFill rotWithShape="1">
              <a:gsLst>
                <a:gs pos="0">
                  <a:srgbClr val="0F6FC6"/>
                </a:gs>
                <a:gs pos="50000">
                  <a:srgbClr val="0F6FC6">
                    <a:gamma/>
                    <a:tint val="21176"/>
                    <a:invGamma/>
                  </a:srgbClr>
                </a:gs>
                <a:gs pos="100000">
                  <a:srgbClr val="0F6FC6"/>
                </a:gs>
              </a:gsLst>
              <a:lin ang="5400000" scaled="1"/>
            </a:gradFill>
            <a:ln w="12700" algn="ctr">
              <a:solidFill>
                <a:sysClr val="window" lastClr="FFFFFF"/>
              </a:solid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onstantia"/>
                <a:ea typeface="宋体"/>
              </a:endParaRPr>
            </a:p>
          </p:txBody>
        </p:sp>
        <p:sp>
          <p:nvSpPr>
            <p:cNvPr id="18" name="AutoShape 10"/>
            <p:cNvSpPr>
              <a:spLocks noChangeArrowheads="1"/>
            </p:cNvSpPr>
            <p:nvPr/>
          </p:nvSpPr>
          <p:spPr bwMode="gray">
            <a:xfrm>
              <a:off x="1131" y="1851"/>
              <a:ext cx="579" cy="378"/>
            </a:xfrm>
            <a:prstGeom prst="diamond">
              <a:avLst/>
            </a:prstGeom>
            <a:solidFill>
              <a:srgbClr val="0F6FC6"/>
            </a:solidFill>
            <a:ln w="25400" algn="ctr">
              <a:solidFill>
                <a:sysClr val="window" lastClr="FFFFFF"/>
              </a:solidFill>
              <a:miter lim="800000"/>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ysClr val="windowText" lastClr="000000"/>
                  </a:solidFill>
                  <a:effectLst/>
                  <a:uLnTx/>
                  <a:uFillTx/>
                  <a:latin typeface="Calibri" pitchFamily="34" charset="0"/>
                </a:rPr>
                <a:t>  1</a:t>
              </a:r>
              <a:endParaRPr kumimoji="0" lang="zh-CN" altLang="en-US" sz="1800" b="0" i="0" u="none" strike="noStrike" kern="0" cap="none" spc="0" normalizeH="0" baseline="0" noProof="0" dirty="0">
                <a:ln>
                  <a:noFill/>
                </a:ln>
                <a:solidFill>
                  <a:sysClr val="windowText" lastClr="000000"/>
                </a:solidFill>
                <a:effectLst/>
                <a:uLnTx/>
                <a:uFillTx/>
                <a:latin typeface="Calibri" pitchFamily="34" charset="0"/>
              </a:endParaRPr>
            </a:p>
          </p:txBody>
        </p:sp>
        <p:sp>
          <p:nvSpPr>
            <p:cNvPr id="19" name="Text Box 11"/>
            <p:cNvSpPr txBox="1">
              <a:spLocks noChangeArrowheads="1"/>
            </p:cNvSpPr>
            <p:nvPr/>
          </p:nvSpPr>
          <p:spPr bwMode="gray">
            <a:xfrm>
              <a:off x="1680" y="1959"/>
              <a:ext cx="2137" cy="174"/>
            </a:xfrm>
            <a:prstGeom prst="rect">
              <a:avLst/>
            </a:prstGeom>
            <a:noFill/>
            <a:ln w="9525" algn="ctr">
              <a:noFill/>
              <a:miter lim="800000"/>
              <a:headEnd/>
              <a:tailEnd/>
            </a:ln>
          </p:spPr>
          <p:txBody>
            <a:bodyPr>
              <a:spAutoFit/>
            </a:bodyPr>
            <a:lstStyle/>
            <a:p>
              <a:pPr marL="0" marR="0" lvl="0" indent="0" defTabSz="914400" eaLnBrk="0" fontAlgn="auto" latinLnBrk="0" hangingPunct="0">
                <a:lnSpc>
                  <a:spcPct val="100000"/>
                </a:lnSpc>
                <a:spcBef>
                  <a:spcPts val="0"/>
                </a:spcBef>
                <a:spcAft>
                  <a:spcPts val="0"/>
                </a:spcAft>
                <a:buClrTx/>
                <a:buSzTx/>
                <a:buFontTx/>
                <a:buNone/>
                <a:tabLst/>
                <a:defRPr/>
              </a:pPr>
              <a:r>
                <a:rPr kumimoji="0" lang="zh-CN" altLang="en-US" sz="2400" b="1" i="0" u="none" strike="noStrike" kern="0" cap="none" spc="0" normalizeH="0" baseline="0" noProof="0" dirty="0">
                  <a:ln>
                    <a:noFill/>
                  </a:ln>
                  <a:solidFill>
                    <a:srgbClr val="000000"/>
                  </a:solidFill>
                  <a:effectLst/>
                  <a:uLnTx/>
                  <a:uFillTx/>
                  <a:latin typeface="Calibri" pitchFamily="34" charset="0"/>
                </a:rPr>
                <a:t>系统使用环境</a:t>
              </a:r>
              <a:endParaRPr kumimoji="0" lang="en-US" altLang="zh-CN" sz="2400" b="1" i="0" u="none" strike="noStrike" kern="0" cap="none" spc="0" normalizeH="0" baseline="0" noProof="0" dirty="0">
                <a:ln>
                  <a:noFill/>
                </a:ln>
                <a:solidFill>
                  <a:srgbClr val="000000"/>
                </a:solidFill>
                <a:effectLst/>
                <a:uLnTx/>
                <a:uFillTx/>
                <a:latin typeface="Calibri" pitchFamily="34" charset="0"/>
              </a:endParaRPr>
            </a:p>
          </p:txBody>
        </p:sp>
        <p:sp>
          <p:nvSpPr>
            <p:cNvPr id="20" name="Text Box 12"/>
            <p:cNvSpPr txBox="1">
              <a:spLocks noChangeArrowheads="1"/>
            </p:cNvSpPr>
            <p:nvPr/>
          </p:nvSpPr>
          <p:spPr bwMode="gray">
            <a:xfrm>
              <a:off x="1296" y="1959"/>
              <a:ext cx="331" cy="174"/>
            </a:xfrm>
            <a:prstGeom prst="rect">
              <a:avLst/>
            </a:prstGeom>
            <a:noFill/>
            <a:ln w="9525" algn="ctr">
              <a:noFill/>
              <a:miter lim="800000"/>
              <a:headEnd/>
              <a:tailEnd/>
            </a:ln>
          </p:spPr>
          <p:txBody>
            <a:bodyPr>
              <a:spAutoFit/>
            </a:bodyPr>
            <a:lstStyle/>
            <a:p>
              <a:pPr marL="0" marR="0" lvl="0" indent="0" algn="ctr" defTabSz="914400" eaLnBrk="0" fontAlgn="auto" latinLnBrk="0" hangingPunct="0">
                <a:lnSpc>
                  <a:spcPct val="100000"/>
                </a:lnSpc>
                <a:spcBef>
                  <a:spcPts val="0"/>
                </a:spcBef>
                <a:spcAft>
                  <a:spcPts val="0"/>
                </a:spcAft>
                <a:buClrTx/>
                <a:buSzTx/>
                <a:buFontTx/>
                <a:buNone/>
                <a:tabLst/>
                <a:defRPr/>
              </a:pPr>
              <a:endParaRPr kumimoji="0" lang="en-US" altLang="zh-CN" sz="2400" b="0" i="0" u="none" strike="noStrike" kern="0" cap="none" spc="0" normalizeH="0" baseline="0" noProof="0" dirty="0">
                <a:ln>
                  <a:noFill/>
                </a:ln>
                <a:solidFill>
                  <a:sysClr val="window" lastClr="FFFFFF"/>
                </a:solidFill>
                <a:effectLst/>
                <a:uLnTx/>
                <a:uFillTx/>
                <a:latin typeface="Calibri" pitchFamily="34" charset="0"/>
              </a:endParaRPr>
            </a:p>
          </p:txBody>
        </p:sp>
      </p:grpSp>
    </p:spTree>
  </p:cSld>
  <p:clrMapOvr>
    <a:masterClrMapping/>
  </p:clrMapOvr>
  <p:transition>
    <p:strips/>
  </p:transition>
</p:sld>
</file>

<file path=ppt/slides/slide30.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l="-21000" r="-21000"/>
          </a:stretch>
        </a:blipFill>
        <a:effectLst/>
      </p:bgPr>
    </p:bg>
    <p:spTree>
      <p:nvGrpSpPr>
        <p:cNvPr id="1" name=""/>
        <p:cNvGrpSpPr/>
        <p:nvPr/>
      </p:nvGrpSpPr>
      <p:grpSpPr>
        <a:xfrm>
          <a:off x="0" y="0"/>
          <a:ext cx="0" cy="0"/>
          <a:chOff x="0" y="0"/>
          <a:chExt cx="0" cy="0"/>
        </a:xfrm>
      </p:grpSpPr>
      <p:sp>
        <p:nvSpPr>
          <p:cNvPr id="4" name="日期占位符 3"/>
          <p:cNvSpPr>
            <a:spLocks noGrp="1"/>
          </p:cNvSpPr>
          <p:nvPr>
            <p:ph type="dt" sz="quarter" idx="10"/>
          </p:nvPr>
        </p:nvSpPr>
        <p:spPr/>
        <p:txBody>
          <a:bodyPr/>
          <a:lstStyle/>
          <a:p>
            <a:pPr>
              <a:defRPr/>
            </a:pPr>
            <a:r>
              <a:rPr lang="en-US" altLang="zh-CN" dirty="0">
                <a:solidFill>
                  <a:srgbClr val="FFFFFF"/>
                </a:solidFill>
              </a:rPr>
              <a:t>www.bjzghzbx.com                                                                                                                                                                      </a:t>
            </a:r>
            <a:fld id="{EA7A5B16-BEF4-4199-8C1E-52627D066282}" type="slidenum">
              <a:rPr lang="zh-CN" altLang="en-US" smtClean="0">
                <a:solidFill>
                  <a:srgbClr val="FFFFFF"/>
                </a:solidFill>
              </a:rPr>
              <a:pPr>
                <a:defRPr/>
              </a:pPr>
              <a:t>30</a:t>
            </a:fld>
            <a:endParaRPr lang="en-US" altLang="zh-CN" dirty="0">
              <a:solidFill>
                <a:srgbClr val="FFFFFF"/>
              </a:solidFill>
            </a:endParaRPr>
          </a:p>
        </p:txBody>
      </p:sp>
      <p:grpSp>
        <p:nvGrpSpPr>
          <p:cNvPr id="2" name="Group 8"/>
          <p:cNvGrpSpPr>
            <a:grpSpLocks/>
          </p:cNvGrpSpPr>
          <p:nvPr/>
        </p:nvGrpSpPr>
        <p:grpSpPr bwMode="auto">
          <a:xfrm>
            <a:off x="1142976" y="2928933"/>
            <a:ext cx="6929486" cy="1000126"/>
            <a:chOff x="1131" y="1851"/>
            <a:chExt cx="3141" cy="378"/>
          </a:xfrm>
          <a:effectLst>
            <a:outerShdw blurRad="50800" dist="38100" dir="2700000" algn="tl" rotWithShape="0">
              <a:prstClr val="black">
                <a:alpha val="40000"/>
              </a:prstClr>
            </a:outerShdw>
          </a:effectLst>
        </p:grpSpPr>
        <p:sp>
          <p:nvSpPr>
            <p:cNvPr id="9" name="AutoShape 9"/>
            <p:cNvSpPr>
              <a:spLocks noChangeArrowheads="1"/>
            </p:cNvSpPr>
            <p:nvPr/>
          </p:nvSpPr>
          <p:spPr bwMode="gray">
            <a:xfrm>
              <a:off x="1422" y="1905"/>
              <a:ext cx="2736" cy="288"/>
            </a:xfrm>
            <a:prstGeom prst="roundRect">
              <a:avLst>
                <a:gd name="adj" fmla="val 16667"/>
              </a:avLst>
            </a:prstGeom>
            <a:gradFill rotWithShape="1">
              <a:gsLst>
                <a:gs pos="0">
                  <a:srgbClr val="0F6FC6"/>
                </a:gs>
                <a:gs pos="50000">
                  <a:srgbClr val="0F6FC6">
                    <a:gamma/>
                    <a:tint val="21176"/>
                    <a:invGamma/>
                  </a:srgbClr>
                </a:gs>
                <a:gs pos="100000">
                  <a:srgbClr val="0F6FC6"/>
                </a:gs>
              </a:gsLst>
              <a:lin ang="5400000" scaled="1"/>
            </a:gradFill>
            <a:ln w="12700" algn="ctr">
              <a:solidFill>
                <a:sysClr val="window" lastClr="FFFFFF"/>
              </a:solidFill>
              <a:round/>
              <a:headEnd/>
              <a:tailEnd/>
            </a:ln>
            <a:effectLst/>
          </p:spPr>
          <p:txBody>
            <a:bodyPr wrap="none" anchor="ctr"/>
            <a:lstStyle/>
            <a:p>
              <a:pPr eaLnBrk="1" fontAlgn="auto" hangingPunct="1">
                <a:spcBef>
                  <a:spcPts val="0"/>
                </a:spcBef>
                <a:spcAft>
                  <a:spcPts val="0"/>
                </a:spcAft>
                <a:defRPr/>
              </a:pPr>
              <a:endParaRPr lang="zh-CN" altLang="en-US" b="0" kern="0">
                <a:solidFill>
                  <a:sysClr val="windowText" lastClr="000000"/>
                </a:solidFill>
                <a:latin typeface="Constantia"/>
                <a:ea typeface="宋体"/>
              </a:endParaRPr>
            </a:p>
          </p:txBody>
        </p:sp>
        <p:sp>
          <p:nvSpPr>
            <p:cNvPr id="10" name="AutoShape 10"/>
            <p:cNvSpPr>
              <a:spLocks noChangeArrowheads="1"/>
            </p:cNvSpPr>
            <p:nvPr/>
          </p:nvSpPr>
          <p:spPr bwMode="gray">
            <a:xfrm>
              <a:off x="1131" y="1851"/>
              <a:ext cx="421" cy="378"/>
            </a:xfrm>
            <a:prstGeom prst="diamond">
              <a:avLst/>
            </a:prstGeom>
            <a:solidFill>
              <a:srgbClr val="0F6FC6"/>
            </a:solidFill>
            <a:ln w="25400" algn="ctr">
              <a:solidFill>
                <a:sysClr val="window" lastClr="FFFFFF"/>
              </a:solidFill>
              <a:miter lim="800000"/>
              <a:headEnd/>
              <a:tailEnd/>
            </a:ln>
          </p:spPr>
          <p:txBody>
            <a:bodyPr wrap="none" anchor="ctr"/>
            <a:lstStyle/>
            <a:p>
              <a:pPr eaLnBrk="1" fontAlgn="auto" hangingPunct="1">
                <a:spcBef>
                  <a:spcPts val="0"/>
                </a:spcBef>
                <a:spcAft>
                  <a:spcPts val="0"/>
                </a:spcAft>
                <a:defRPr/>
              </a:pPr>
              <a:r>
                <a:rPr lang="en-US" altLang="zh-CN" b="0" kern="0" dirty="0">
                  <a:solidFill>
                    <a:sysClr val="windowText" lastClr="000000"/>
                  </a:solidFill>
                  <a:latin typeface="Calibri" pitchFamily="34" charset="0"/>
                </a:rPr>
                <a:t>  4</a:t>
              </a:r>
              <a:endParaRPr lang="zh-CN" altLang="en-US" b="0" kern="0" dirty="0">
                <a:solidFill>
                  <a:sysClr val="windowText" lastClr="000000"/>
                </a:solidFill>
                <a:latin typeface="Calibri" pitchFamily="34" charset="0"/>
              </a:endParaRPr>
            </a:p>
          </p:txBody>
        </p:sp>
        <p:sp>
          <p:nvSpPr>
            <p:cNvPr id="11" name="Text Box 11"/>
            <p:cNvSpPr txBox="1">
              <a:spLocks noChangeArrowheads="1"/>
            </p:cNvSpPr>
            <p:nvPr/>
          </p:nvSpPr>
          <p:spPr bwMode="gray">
            <a:xfrm>
              <a:off x="1680" y="1959"/>
              <a:ext cx="2592" cy="174"/>
            </a:xfrm>
            <a:prstGeom prst="rect">
              <a:avLst/>
            </a:prstGeom>
            <a:noFill/>
            <a:ln w="9525" algn="ctr">
              <a:noFill/>
              <a:miter lim="800000"/>
              <a:headEnd/>
              <a:tailEnd/>
            </a:ln>
          </p:spPr>
          <p:txBody>
            <a:bodyPr wrap="square">
              <a:spAutoFit/>
            </a:bodyPr>
            <a:lstStyle/>
            <a:p>
              <a:pPr fontAlgn="auto">
                <a:spcBef>
                  <a:spcPts val="0"/>
                </a:spcBef>
                <a:spcAft>
                  <a:spcPts val="0"/>
                </a:spcAft>
                <a:defRPr/>
              </a:pPr>
              <a:r>
                <a:rPr lang="zh-CN" altLang="en-US" sz="2400" kern="0" dirty="0">
                  <a:solidFill>
                    <a:srgbClr val="000000"/>
                  </a:solidFill>
                  <a:latin typeface="Calibri" pitchFamily="34" charset="0"/>
                </a:rPr>
                <a:t>入会管理</a:t>
              </a:r>
              <a:r>
                <a:rPr lang="en-US" altLang="zh-CN" sz="2400" kern="0" dirty="0">
                  <a:solidFill>
                    <a:srgbClr val="000000"/>
                  </a:solidFill>
                  <a:latin typeface="Calibri" pitchFamily="34" charset="0"/>
                </a:rPr>
                <a:t>——</a:t>
              </a:r>
              <a:r>
                <a:rPr lang="zh-CN" altLang="en-US" sz="2400" kern="0" dirty="0">
                  <a:solidFill>
                    <a:srgbClr val="000000"/>
                  </a:solidFill>
                  <a:latin typeface="Calibri" pitchFamily="34" charset="0"/>
                </a:rPr>
                <a:t>新会员上报</a:t>
              </a:r>
              <a:endParaRPr lang="en-US" altLang="zh-CN" sz="2400" kern="0" dirty="0">
                <a:solidFill>
                  <a:srgbClr val="000000"/>
                </a:solidFill>
                <a:latin typeface="Calibri" pitchFamily="34" charset="0"/>
              </a:endParaRPr>
            </a:p>
          </p:txBody>
        </p:sp>
        <p:sp>
          <p:nvSpPr>
            <p:cNvPr id="12" name="Text Box 12"/>
            <p:cNvSpPr txBox="1">
              <a:spLocks noChangeArrowheads="1"/>
            </p:cNvSpPr>
            <p:nvPr/>
          </p:nvSpPr>
          <p:spPr bwMode="gray">
            <a:xfrm>
              <a:off x="1261" y="1959"/>
              <a:ext cx="224" cy="174"/>
            </a:xfrm>
            <a:prstGeom prst="rect">
              <a:avLst/>
            </a:prstGeom>
            <a:noFill/>
            <a:ln w="9525" algn="ctr">
              <a:noFill/>
              <a:miter lim="800000"/>
              <a:headEnd/>
              <a:tailEnd/>
            </a:ln>
          </p:spPr>
          <p:txBody>
            <a:bodyPr wrap="square">
              <a:spAutoFit/>
            </a:bodyPr>
            <a:lstStyle/>
            <a:p>
              <a:pPr algn="ctr" fontAlgn="auto">
                <a:spcBef>
                  <a:spcPts val="0"/>
                </a:spcBef>
                <a:spcAft>
                  <a:spcPts val="0"/>
                </a:spcAft>
                <a:defRPr/>
              </a:pPr>
              <a:endParaRPr lang="en-US" altLang="zh-CN" sz="2400" b="0" kern="0" dirty="0">
                <a:solidFill>
                  <a:sysClr val="window" lastClr="FFFFFF"/>
                </a:solidFill>
                <a:latin typeface="Calibri" pitchFamily="34" charset="0"/>
              </a:endParaRPr>
            </a:p>
          </p:txBody>
        </p:sp>
      </p:grpSp>
    </p:spTree>
  </p:cSld>
  <p:clrMapOvr>
    <a:masterClrMapping/>
  </p:clrMapOvr>
  <p:transition>
    <p:strips/>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cstate="print"/>
          <a:srcRect/>
          <a:stretch>
            <a:fillRect/>
          </a:stretch>
        </p:blipFill>
        <p:spPr bwMode="auto">
          <a:xfrm>
            <a:off x="0" y="857231"/>
            <a:ext cx="9144000" cy="4857785"/>
          </a:xfrm>
          <a:prstGeom prst="rect">
            <a:avLst/>
          </a:prstGeom>
          <a:noFill/>
          <a:ln w="9525">
            <a:noFill/>
            <a:miter lim="800000"/>
            <a:headEnd/>
            <a:tailEnd/>
          </a:ln>
          <a:effectLst/>
        </p:spPr>
      </p:pic>
      <p:sp>
        <p:nvSpPr>
          <p:cNvPr id="35842" name="标题 1"/>
          <p:cNvSpPr>
            <a:spLocks noGrp="1"/>
          </p:cNvSpPr>
          <p:nvPr>
            <p:ph type="title"/>
          </p:nvPr>
        </p:nvSpPr>
        <p:spPr/>
        <p:txBody>
          <a:bodyPr/>
          <a:lstStyle/>
          <a:p>
            <a:r>
              <a:rPr lang="en-US" altLang="zh-CN" dirty="0">
                <a:latin typeface="宋体" pitchFamily="2" charset="-122"/>
                <a:ea typeface="宋体" pitchFamily="2" charset="-122"/>
              </a:rPr>
              <a:t>4.</a:t>
            </a:r>
            <a:r>
              <a:rPr lang="zh-CN" altLang="en-US" dirty="0">
                <a:latin typeface="宋体" pitchFamily="2" charset="-122"/>
                <a:ea typeface="宋体" pitchFamily="2" charset="-122"/>
              </a:rPr>
              <a:t>入会管理</a:t>
            </a:r>
            <a:r>
              <a:rPr lang="en-US" altLang="zh-CN" dirty="0">
                <a:latin typeface="宋体" pitchFamily="2" charset="-122"/>
                <a:ea typeface="宋体" pitchFamily="2" charset="-122"/>
              </a:rPr>
              <a:t>——</a:t>
            </a:r>
            <a:r>
              <a:rPr lang="zh-CN" altLang="en-US" dirty="0">
                <a:latin typeface="宋体" pitchFamily="2" charset="-122"/>
                <a:ea typeface="宋体" pitchFamily="2" charset="-122"/>
              </a:rPr>
              <a:t>新会员上报</a:t>
            </a:r>
          </a:p>
        </p:txBody>
      </p:sp>
      <p:sp>
        <p:nvSpPr>
          <p:cNvPr id="4" name="日期占位符 3"/>
          <p:cNvSpPr>
            <a:spLocks noGrp="1"/>
          </p:cNvSpPr>
          <p:nvPr>
            <p:ph type="dt" sz="quarter" idx="10"/>
          </p:nvPr>
        </p:nvSpPr>
        <p:spPr/>
        <p:txBody>
          <a:bodyPr/>
          <a:lstStyle/>
          <a:p>
            <a:pPr>
              <a:defRPr/>
            </a:pPr>
            <a:r>
              <a:rPr lang="en-US" altLang="zh-CN" dirty="0"/>
              <a:t>www.bjzghzbx.com                                                                                                                                                                      </a:t>
            </a:r>
            <a:fld id="{B4B4664D-0DEF-4DE7-98B5-36E6FE216BEC}" type="slidenum">
              <a:rPr lang="zh-CN" altLang="en-US" smtClean="0"/>
              <a:pPr>
                <a:defRPr/>
              </a:pPr>
              <a:t>31</a:t>
            </a:fld>
            <a:endParaRPr lang="en-US" altLang="zh-CN" dirty="0"/>
          </a:p>
        </p:txBody>
      </p:sp>
      <p:sp>
        <p:nvSpPr>
          <p:cNvPr id="9" name="圆角矩形标注 4"/>
          <p:cNvSpPr>
            <a:spLocks noChangeArrowheads="1"/>
          </p:cNvSpPr>
          <p:nvPr/>
        </p:nvSpPr>
        <p:spPr bwMode="auto">
          <a:xfrm>
            <a:off x="2786050" y="1142984"/>
            <a:ext cx="2448271" cy="1008111"/>
          </a:xfrm>
          <a:prstGeom prst="wedgeRectCallout">
            <a:avLst>
              <a:gd name="adj1" fmla="val -87421"/>
              <a:gd name="adj2" fmla="val -13728"/>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a:solidFill>
                  <a:schemeClr val="tx2">
                    <a:lumMod val="95000"/>
                    <a:lumOff val="5000"/>
                  </a:schemeClr>
                </a:solidFill>
                <a:latin typeface="华文中宋" pitchFamily="2" charset="-122"/>
                <a:ea typeface="华文中宋" pitchFamily="2" charset="-122"/>
              </a:rPr>
              <a:t>1.</a:t>
            </a:r>
            <a:r>
              <a:rPr lang="zh-CN" altLang="en-US" sz="2400" b="0" dirty="0">
                <a:solidFill>
                  <a:schemeClr val="tx2">
                    <a:lumMod val="95000"/>
                    <a:lumOff val="5000"/>
                  </a:schemeClr>
                </a:solidFill>
                <a:latin typeface="华文中宋" pitchFamily="2" charset="-122"/>
                <a:ea typeface="华文中宋" pitchFamily="2" charset="-122"/>
              </a:rPr>
              <a:t>点击</a:t>
            </a:r>
            <a:r>
              <a:rPr lang="zh-CN" altLang="en-US" sz="2400" b="0" dirty="0">
                <a:solidFill>
                  <a:schemeClr val="tx1">
                    <a:lumMod val="60000"/>
                    <a:lumOff val="40000"/>
                  </a:schemeClr>
                </a:solidFill>
                <a:latin typeface="华文中宋" pitchFamily="2" charset="-122"/>
                <a:ea typeface="华文中宋" pitchFamily="2" charset="-122"/>
              </a:rPr>
              <a:t>会员管理</a:t>
            </a:r>
            <a:r>
              <a:rPr lang="zh-CN" altLang="en-US" sz="2400" b="0" dirty="0">
                <a:solidFill>
                  <a:schemeClr val="tx2">
                    <a:lumMod val="95000"/>
                    <a:lumOff val="5000"/>
                  </a:schemeClr>
                </a:solidFill>
                <a:latin typeface="华文中宋" pitchFamily="2" charset="-122"/>
                <a:ea typeface="华文中宋" pitchFamily="2" charset="-122"/>
              </a:rPr>
              <a:t>菜单</a:t>
            </a:r>
          </a:p>
        </p:txBody>
      </p:sp>
      <p:sp>
        <p:nvSpPr>
          <p:cNvPr id="10" name="圆角矩形标注 4"/>
          <p:cNvSpPr>
            <a:spLocks noChangeArrowheads="1"/>
          </p:cNvSpPr>
          <p:nvPr/>
        </p:nvSpPr>
        <p:spPr bwMode="auto">
          <a:xfrm>
            <a:off x="1714480" y="2857496"/>
            <a:ext cx="3429024" cy="714379"/>
          </a:xfrm>
          <a:prstGeom prst="wedgeRectCallout">
            <a:avLst>
              <a:gd name="adj1" fmla="val -36388"/>
              <a:gd name="adj2" fmla="val -208166"/>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a:solidFill>
                  <a:schemeClr val="tx2">
                    <a:lumMod val="95000"/>
                    <a:lumOff val="5000"/>
                  </a:schemeClr>
                </a:solidFill>
                <a:latin typeface="华文中宋" pitchFamily="2" charset="-122"/>
                <a:ea typeface="华文中宋" pitchFamily="2" charset="-122"/>
              </a:rPr>
              <a:t>2.</a:t>
            </a:r>
            <a:r>
              <a:rPr lang="zh-CN" altLang="en-US" sz="2400" b="0" dirty="0">
                <a:solidFill>
                  <a:schemeClr val="tx2">
                    <a:lumMod val="95000"/>
                    <a:lumOff val="5000"/>
                  </a:schemeClr>
                </a:solidFill>
                <a:latin typeface="华文中宋" pitchFamily="2" charset="-122"/>
                <a:ea typeface="华文中宋" pitchFamily="2" charset="-122"/>
              </a:rPr>
              <a:t>点击</a:t>
            </a:r>
            <a:r>
              <a:rPr lang="zh-CN" altLang="en-US" sz="2400" b="0" dirty="0">
                <a:solidFill>
                  <a:schemeClr val="tx1">
                    <a:lumMod val="60000"/>
                    <a:lumOff val="40000"/>
                  </a:schemeClr>
                </a:solidFill>
                <a:latin typeface="华文中宋" pitchFamily="2" charset="-122"/>
                <a:ea typeface="华文中宋" pitchFamily="2" charset="-122"/>
              </a:rPr>
              <a:t>入会管理</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linds(horizontal)">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srcRect/>
          <a:stretch>
            <a:fillRect/>
          </a:stretch>
        </p:blipFill>
        <p:spPr bwMode="auto">
          <a:xfrm>
            <a:off x="0" y="857232"/>
            <a:ext cx="9150653" cy="5000660"/>
          </a:xfrm>
          <a:prstGeom prst="rect">
            <a:avLst/>
          </a:prstGeom>
          <a:noFill/>
          <a:ln w="9525">
            <a:noFill/>
            <a:miter lim="800000"/>
            <a:headEnd/>
            <a:tailEnd/>
          </a:ln>
          <a:effectLst/>
        </p:spPr>
      </p:pic>
      <p:sp>
        <p:nvSpPr>
          <p:cNvPr id="38914" name="标题 1"/>
          <p:cNvSpPr>
            <a:spLocks noGrp="1"/>
          </p:cNvSpPr>
          <p:nvPr>
            <p:ph type="title"/>
          </p:nvPr>
        </p:nvSpPr>
        <p:spPr/>
        <p:txBody>
          <a:bodyPr/>
          <a:lstStyle/>
          <a:p>
            <a:r>
              <a:rPr lang="en-US" altLang="zh-CN" dirty="0">
                <a:latin typeface="宋体" pitchFamily="2" charset="-122"/>
                <a:ea typeface="宋体" pitchFamily="2" charset="-122"/>
              </a:rPr>
              <a:t>4.</a:t>
            </a:r>
            <a:r>
              <a:rPr lang="zh-CN" altLang="en-US" dirty="0">
                <a:latin typeface="宋体" pitchFamily="2" charset="-122"/>
                <a:ea typeface="宋体" pitchFamily="2" charset="-122"/>
              </a:rPr>
              <a:t>入会管理</a:t>
            </a:r>
            <a:r>
              <a:rPr lang="en-US" altLang="zh-CN" dirty="0">
                <a:latin typeface="宋体" pitchFamily="2" charset="-122"/>
                <a:ea typeface="宋体" pitchFamily="2" charset="-122"/>
              </a:rPr>
              <a:t>——</a:t>
            </a:r>
            <a:r>
              <a:rPr lang="zh-CN" altLang="en-US" dirty="0">
                <a:latin typeface="宋体" pitchFamily="2" charset="-122"/>
                <a:ea typeface="宋体" pitchFamily="2" charset="-122"/>
              </a:rPr>
              <a:t>新会员上报</a:t>
            </a:r>
            <a:endParaRPr lang="zh-CN" altLang="en-US" dirty="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a:t>www.bjzghzbx.com                                                                                                                                                                      </a:t>
            </a:r>
            <a:fld id="{727DA038-A37D-4998-815B-E0E8280C0010}" type="slidenum">
              <a:rPr lang="zh-CN" altLang="en-US" smtClean="0"/>
              <a:pPr>
                <a:defRPr/>
              </a:pPr>
              <a:t>32</a:t>
            </a:fld>
            <a:endParaRPr lang="en-US" altLang="zh-CN" dirty="0"/>
          </a:p>
        </p:txBody>
      </p:sp>
      <p:sp>
        <p:nvSpPr>
          <p:cNvPr id="13" name="AutoShape 4"/>
          <p:cNvSpPr>
            <a:spLocks noChangeArrowheads="1"/>
          </p:cNvSpPr>
          <p:nvPr/>
        </p:nvSpPr>
        <p:spPr bwMode="auto">
          <a:xfrm>
            <a:off x="3214678" y="2285992"/>
            <a:ext cx="2808287" cy="1200329"/>
          </a:xfrm>
          <a:prstGeom prst="wedgeRectCallout">
            <a:avLst>
              <a:gd name="adj1" fmla="val -76259"/>
              <a:gd name="adj2" fmla="val -56647"/>
            </a:avLst>
          </a:prstGeom>
          <a:solidFill>
            <a:srgbClr val="FFFFFF"/>
          </a:solidFill>
          <a:ln w="19050">
            <a:solidFill>
              <a:srgbClr val="000514"/>
            </a:solidFill>
            <a:miter lim="800000"/>
            <a:headEnd/>
            <a:tailEnd/>
          </a:ln>
          <a:effectLst>
            <a:outerShdw dist="35921" dir="2700000" algn="ctr" rotWithShape="0">
              <a:srgbClr val="000514">
                <a:alpha val="50000"/>
              </a:srgbClr>
            </a:outerShdw>
          </a:effectLst>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1.</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在</a:t>
            </a:r>
            <a:r>
              <a:rPr kumimoji="0" lang="zh-CN" altLang="en-US" sz="2400" b="0" i="0" u="none" strike="noStrike" kern="0" cap="none" spc="0" normalizeH="0" baseline="0" noProof="0" dirty="0">
                <a:ln>
                  <a:noFill/>
                </a:ln>
                <a:solidFill>
                  <a:schemeClr val="accent4">
                    <a:lumMod val="60000"/>
                    <a:lumOff val="40000"/>
                  </a:schemeClr>
                </a:solidFill>
                <a:effectLst/>
                <a:uLnTx/>
                <a:uFillTx/>
                <a:latin typeface="华文中宋" pitchFamily="2" charset="-122"/>
                <a:ea typeface="华文中宋" pitchFamily="2" charset="-122"/>
              </a:rPr>
              <a:t>选择状态</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下拉列表中选择</a:t>
            </a:r>
            <a:r>
              <a:rPr kumimoji="0" lang="zh-CN" altLang="en-US" sz="2400" b="0" i="0" u="none" strike="noStrike" kern="0" cap="none" spc="0" normalizeH="0" baseline="0" noProof="0" dirty="0">
                <a:ln>
                  <a:noFill/>
                </a:ln>
                <a:solidFill>
                  <a:schemeClr val="accent4">
                    <a:lumMod val="60000"/>
                    <a:lumOff val="40000"/>
                  </a:schemeClr>
                </a:solidFill>
                <a:effectLst/>
                <a:uLnTx/>
                <a:uFillTx/>
                <a:latin typeface="华文中宋" pitchFamily="2" charset="-122"/>
                <a:ea typeface="华文中宋" pitchFamily="2" charset="-122"/>
              </a:rPr>
              <a:t>新建</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状态。</a:t>
            </a:r>
          </a:p>
        </p:txBody>
      </p:sp>
      <p:sp>
        <p:nvSpPr>
          <p:cNvPr id="14" name="AutoShape 5"/>
          <p:cNvSpPr>
            <a:spLocks noChangeArrowheads="1"/>
          </p:cNvSpPr>
          <p:nvPr/>
        </p:nvSpPr>
        <p:spPr bwMode="auto">
          <a:xfrm>
            <a:off x="1714480" y="1214422"/>
            <a:ext cx="2571768" cy="461665"/>
          </a:xfrm>
          <a:prstGeom prst="wedgeRectCallout">
            <a:avLst>
              <a:gd name="adj1" fmla="val -52129"/>
              <a:gd name="adj2" fmla="val 105717"/>
            </a:avLst>
          </a:prstGeom>
          <a:solidFill>
            <a:srgbClr val="FFFFFF"/>
          </a:solidFill>
          <a:ln w="19050">
            <a:solidFill>
              <a:srgbClr val="000514"/>
            </a:solidFill>
            <a:miter lim="800000"/>
            <a:headEnd/>
            <a:tailEnd/>
          </a:ln>
          <a:effectLst>
            <a:outerShdw dist="35921" dir="2700000" algn="ctr" rotWithShape="0">
              <a:srgbClr val="000514">
                <a:alpha val="50000"/>
              </a:srgbClr>
            </a:outerShdw>
          </a:effectLst>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2.</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 点击</a:t>
            </a:r>
            <a:r>
              <a:rPr kumimoji="0" lang="zh-CN" altLang="en-US" sz="2400" b="0" i="0" u="none" strike="noStrike" kern="0" cap="none" spc="0" normalizeH="0" baseline="0" noProof="0" dirty="0">
                <a:ln>
                  <a:noFill/>
                </a:ln>
                <a:solidFill>
                  <a:schemeClr val="accent4">
                    <a:lumMod val="60000"/>
                    <a:lumOff val="40000"/>
                  </a:schemeClr>
                </a:solidFill>
                <a:effectLst/>
                <a:uLnTx/>
                <a:uFillTx/>
                <a:latin typeface="华文中宋" pitchFamily="2" charset="-122"/>
                <a:ea typeface="华文中宋" pitchFamily="2" charset="-122"/>
              </a:rPr>
              <a:t>搜索</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按钮。</a:t>
            </a:r>
          </a:p>
        </p:txBody>
      </p:sp>
      <p:pic>
        <p:nvPicPr>
          <p:cNvPr id="8" name="图片 7" descr="无标题.jpg"/>
          <p:cNvPicPr>
            <a:picLocks noChangeAspect="1"/>
          </p:cNvPicPr>
          <p:nvPr/>
        </p:nvPicPr>
        <p:blipFill>
          <a:blip r:embed="rId3" cstate="print"/>
          <a:stretch>
            <a:fillRect/>
          </a:stretch>
        </p:blipFill>
        <p:spPr>
          <a:xfrm>
            <a:off x="1500166" y="2285992"/>
            <a:ext cx="1074420" cy="548640"/>
          </a:xfrm>
          <a:prstGeom prst="rect">
            <a:avLst/>
          </a:prstGeom>
          <a:ln>
            <a:solidFill>
              <a:schemeClr val="tx2">
                <a:lumMod val="95000"/>
                <a:lumOff val="5000"/>
              </a:schemeClr>
            </a:solidFill>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slide(fromTop)">
                                      <p:cBhvr>
                                        <p:cTn id="7" dur="500"/>
                                        <p:tgtEl>
                                          <p:spTgt spid="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500"/>
                                        <p:tgtEl>
                                          <p:spTgt spid="13"/>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fade">
                                      <p:cBhvr>
                                        <p:cTn id="16"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srcRect/>
          <a:stretch>
            <a:fillRect/>
          </a:stretch>
        </p:blipFill>
        <p:spPr bwMode="auto">
          <a:xfrm>
            <a:off x="0" y="836712"/>
            <a:ext cx="9154579" cy="5760640"/>
          </a:xfrm>
          <a:prstGeom prst="rect">
            <a:avLst/>
          </a:prstGeom>
          <a:noFill/>
          <a:ln w="9525">
            <a:noFill/>
            <a:miter lim="800000"/>
            <a:headEnd/>
            <a:tailEnd/>
          </a:ln>
        </p:spPr>
      </p:pic>
      <p:sp>
        <p:nvSpPr>
          <p:cNvPr id="35842" name="标题 1"/>
          <p:cNvSpPr>
            <a:spLocks noGrp="1"/>
          </p:cNvSpPr>
          <p:nvPr>
            <p:ph type="title"/>
          </p:nvPr>
        </p:nvSpPr>
        <p:spPr/>
        <p:txBody>
          <a:bodyPr/>
          <a:lstStyle/>
          <a:p>
            <a:r>
              <a:rPr lang="en-US" altLang="zh-CN" dirty="0">
                <a:latin typeface="宋体" pitchFamily="2" charset="-122"/>
                <a:ea typeface="宋体" pitchFamily="2" charset="-122"/>
              </a:rPr>
              <a:t>4.</a:t>
            </a:r>
            <a:r>
              <a:rPr lang="zh-CN" altLang="en-US" dirty="0">
                <a:latin typeface="宋体" pitchFamily="2" charset="-122"/>
                <a:ea typeface="宋体" pitchFamily="2" charset="-122"/>
              </a:rPr>
              <a:t>入会管理</a:t>
            </a:r>
            <a:r>
              <a:rPr lang="en-US" altLang="zh-CN" dirty="0">
                <a:latin typeface="宋体" pitchFamily="2" charset="-122"/>
                <a:ea typeface="宋体" pitchFamily="2" charset="-122"/>
              </a:rPr>
              <a:t>——</a:t>
            </a:r>
            <a:r>
              <a:rPr lang="zh-CN" altLang="en-US" dirty="0">
                <a:latin typeface="宋体" pitchFamily="2" charset="-122"/>
                <a:ea typeface="宋体" pitchFamily="2" charset="-122"/>
              </a:rPr>
              <a:t>新会员上报</a:t>
            </a:r>
          </a:p>
        </p:txBody>
      </p:sp>
      <p:sp>
        <p:nvSpPr>
          <p:cNvPr id="4" name="日期占位符 3"/>
          <p:cNvSpPr>
            <a:spLocks noGrp="1"/>
          </p:cNvSpPr>
          <p:nvPr>
            <p:ph type="dt" sz="quarter" idx="10"/>
          </p:nvPr>
        </p:nvSpPr>
        <p:spPr/>
        <p:txBody>
          <a:bodyPr/>
          <a:lstStyle/>
          <a:p>
            <a:pPr>
              <a:defRPr/>
            </a:pPr>
            <a:r>
              <a:rPr lang="en-US" altLang="zh-CN" dirty="0"/>
              <a:t>www.bjzghzbx.com                                                                                                                                                                      </a:t>
            </a:r>
            <a:fld id="{B4B4664D-0DEF-4DE7-98B5-36E6FE216BEC}" type="slidenum">
              <a:rPr lang="zh-CN" altLang="en-US" smtClean="0"/>
              <a:pPr>
                <a:defRPr/>
              </a:pPr>
              <a:t>33</a:t>
            </a:fld>
            <a:endParaRPr lang="en-US" altLang="zh-CN" dirty="0"/>
          </a:p>
        </p:txBody>
      </p:sp>
      <p:sp>
        <p:nvSpPr>
          <p:cNvPr id="6" name="AutoShape 4"/>
          <p:cNvSpPr>
            <a:spLocks noChangeArrowheads="1"/>
          </p:cNvSpPr>
          <p:nvPr/>
        </p:nvSpPr>
        <p:spPr bwMode="auto">
          <a:xfrm>
            <a:off x="3563888" y="1052736"/>
            <a:ext cx="2808287" cy="461665"/>
          </a:xfrm>
          <a:prstGeom prst="wedgeRectCallout">
            <a:avLst>
              <a:gd name="adj1" fmla="val -62628"/>
              <a:gd name="adj2" fmla="val 137876"/>
            </a:avLst>
          </a:prstGeom>
          <a:solidFill>
            <a:srgbClr val="FFFFFF"/>
          </a:solidFill>
          <a:ln w="19050">
            <a:solidFill>
              <a:srgbClr val="000514"/>
            </a:solidFill>
            <a:miter lim="800000"/>
            <a:headEnd/>
            <a:tailEnd/>
          </a:ln>
          <a:effectLst>
            <a:outerShdw dist="35921" dir="2700000" algn="ctr" rotWithShape="0">
              <a:srgbClr val="000514">
                <a:alpha val="50000"/>
              </a:srgbClr>
            </a:outerShdw>
          </a:effectLst>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1.</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点击</a:t>
            </a:r>
            <a:r>
              <a:rPr kumimoji="0" lang="zh-CN" altLang="en-US" sz="2400" b="0" i="0" u="none" strike="noStrike" kern="0" cap="none" spc="0" normalizeH="0" baseline="0" noProof="0" dirty="0">
                <a:ln>
                  <a:noFill/>
                </a:ln>
                <a:solidFill>
                  <a:schemeClr val="accent4">
                    <a:lumMod val="60000"/>
                    <a:lumOff val="40000"/>
                  </a:schemeClr>
                </a:solidFill>
                <a:effectLst/>
                <a:uLnTx/>
                <a:uFillTx/>
                <a:latin typeface="华文中宋" pitchFamily="2" charset="-122"/>
                <a:ea typeface="华文中宋" pitchFamily="2" charset="-122"/>
              </a:rPr>
              <a:t>统计</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按钮。</a:t>
            </a:r>
          </a:p>
        </p:txBody>
      </p:sp>
      <p:sp>
        <p:nvSpPr>
          <p:cNvPr id="7" name="AutoShape 5"/>
          <p:cNvSpPr>
            <a:spLocks noChangeArrowheads="1"/>
          </p:cNvSpPr>
          <p:nvPr/>
        </p:nvSpPr>
        <p:spPr bwMode="auto">
          <a:xfrm>
            <a:off x="899592" y="2348880"/>
            <a:ext cx="2571768" cy="1200329"/>
          </a:xfrm>
          <a:prstGeom prst="wedgeRectCallout">
            <a:avLst>
              <a:gd name="adj1" fmla="val -69080"/>
              <a:gd name="adj2" fmla="val 53455"/>
            </a:avLst>
          </a:prstGeom>
          <a:solidFill>
            <a:srgbClr val="FFFFFF"/>
          </a:solidFill>
          <a:ln w="19050">
            <a:solidFill>
              <a:srgbClr val="000514"/>
            </a:solidFill>
            <a:miter lim="800000"/>
            <a:headEnd/>
            <a:tailEnd/>
          </a:ln>
          <a:effectLst>
            <a:outerShdw dist="35921" dir="2700000" algn="ctr" rotWithShape="0">
              <a:srgbClr val="000514">
                <a:alpha val="50000"/>
              </a:srgbClr>
            </a:outerShdw>
          </a:effectLst>
        </p:spPr>
        <p:txBody>
          <a:bodyPr wrap="square">
            <a:spAutoFit/>
          </a:bodyPr>
          <a:lstStyle/>
          <a:p>
            <a:pPr eaLnBrk="1" fontAlgn="auto" hangingPunct="1">
              <a:spcBef>
                <a:spcPts val="0"/>
              </a:spcBef>
              <a:spcAft>
                <a:spcPts val="0"/>
              </a:spcAft>
              <a:defRPr/>
            </a:pPr>
            <a:r>
              <a:rPr kumimoji="0" lang="en-US" altLang="zh-CN"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2.</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 </a:t>
            </a:r>
            <a:r>
              <a:rPr lang="zh-CN" altLang="en-US" sz="2400" b="0" kern="0" dirty="0">
                <a:solidFill>
                  <a:sysClr val="windowText" lastClr="000000"/>
                </a:solidFill>
                <a:latin typeface="华文中宋" pitchFamily="2" charset="-122"/>
                <a:ea typeface="华文中宋" pitchFamily="2" charset="-122"/>
              </a:rPr>
              <a:t>认真核查即将上报会员总数与明细</a:t>
            </a:r>
            <a:endPar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endParaRPr>
          </a:p>
        </p:txBody>
      </p:sp>
      <p:sp>
        <p:nvSpPr>
          <p:cNvPr id="9" name="AutoShape 4"/>
          <p:cNvSpPr>
            <a:spLocks noChangeArrowheads="1"/>
          </p:cNvSpPr>
          <p:nvPr/>
        </p:nvSpPr>
        <p:spPr bwMode="auto">
          <a:xfrm>
            <a:off x="4644008" y="2924944"/>
            <a:ext cx="2808287" cy="830997"/>
          </a:xfrm>
          <a:prstGeom prst="wedgeRectCallout">
            <a:avLst>
              <a:gd name="adj1" fmla="val 39219"/>
              <a:gd name="adj2" fmla="val -165109"/>
            </a:avLst>
          </a:prstGeom>
          <a:solidFill>
            <a:srgbClr val="FFFFFF"/>
          </a:solidFill>
          <a:ln w="19050">
            <a:solidFill>
              <a:srgbClr val="000514"/>
            </a:solidFill>
            <a:miter lim="800000"/>
            <a:headEnd/>
            <a:tailEnd/>
          </a:ln>
          <a:effectLst>
            <a:outerShdw dist="35921" dir="2700000" algn="ctr" rotWithShape="0">
              <a:srgbClr val="000514">
                <a:alpha val="50000"/>
              </a:srgbClr>
            </a:outerShdw>
          </a:effectLst>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3.</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点击</a:t>
            </a:r>
            <a:r>
              <a:rPr kumimoji="0" lang="zh-CN" altLang="en-US" sz="2400" b="0" i="0" u="none" strike="noStrike" kern="0" cap="none" spc="0" normalizeH="0" baseline="0" noProof="0" dirty="0">
                <a:ln>
                  <a:noFill/>
                </a:ln>
                <a:solidFill>
                  <a:schemeClr val="accent4">
                    <a:lumMod val="60000"/>
                    <a:lumOff val="40000"/>
                  </a:schemeClr>
                </a:solidFill>
                <a:effectLst/>
                <a:uLnTx/>
                <a:uFillTx/>
                <a:latin typeface="华文中宋" pitchFamily="2" charset="-122"/>
                <a:ea typeface="华文中宋" pitchFamily="2" charset="-122"/>
              </a:rPr>
              <a:t>当前查询结果上报</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按钮。</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9" grpId="0" animBg="1"/>
    </p:bldLst>
  </p:timing>
</p:sld>
</file>

<file path=ppt/slides/slide34.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l="-21000" r="-21000"/>
          </a:stretch>
        </a:blipFill>
        <a:effectLst/>
      </p:bgPr>
    </p:bg>
    <p:spTree>
      <p:nvGrpSpPr>
        <p:cNvPr id="1" name=""/>
        <p:cNvGrpSpPr/>
        <p:nvPr/>
      </p:nvGrpSpPr>
      <p:grpSpPr>
        <a:xfrm>
          <a:off x="0" y="0"/>
          <a:ext cx="0" cy="0"/>
          <a:chOff x="0" y="0"/>
          <a:chExt cx="0" cy="0"/>
        </a:xfrm>
      </p:grpSpPr>
      <p:sp>
        <p:nvSpPr>
          <p:cNvPr id="4" name="日期占位符 3"/>
          <p:cNvSpPr>
            <a:spLocks noGrp="1"/>
          </p:cNvSpPr>
          <p:nvPr>
            <p:ph type="dt" sz="quarter" idx="10"/>
          </p:nvPr>
        </p:nvSpPr>
        <p:spPr/>
        <p:txBody>
          <a:bodyPr/>
          <a:lstStyle/>
          <a:p>
            <a:pPr>
              <a:defRPr/>
            </a:pPr>
            <a:r>
              <a:rPr lang="en-US" altLang="zh-CN" dirty="0">
                <a:solidFill>
                  <a:srgbClr val="FFFFFF"/>
                </a:solidFill>
              </a:rPr>
              <a:t>www.bjzghzbx.com                                                                                                                                                                      </a:t>
            </a:r>
            <a:fld id="{EA7A5B16-BEF4-4199-8C1E-52627D066282}" type="slidenum">
              <a:rPr lang="zh-CN" altLang="en-US" smtClean="0">
                <a:solidFill>
                  <a:srgbClr val="FFFFFF"/>
                </a:solidFill>
              </a:rPr>
              <a:pPr>
                <a:defRPr/>
              </a:pPr>
              <a:t>34</a:t>
            </a:fld>
            <a:endParaRPr lang="en-US" altLang="zh-CN" dirty="0">
              <a:solidFill>
                <a:srgbClr val="FFFFFF"/>
              </a:solidFill>
            </a:endParaRPr>
          </a:p>
        </p:txBody>
      </p:sp>
      <p:grpSp>
        <p:nvGrpSpPr>
          <p:cNvPr id="2" name="Group 8"/>
          <p:cNvGrpSpPr>
            <a:grpSpLocks/>
          </p:cNvGrpSpPr>
          <p:nvPr/>
        </p:nvGrpSpPr>
        <p:grpSpPr bwMode="auto">
          <a:xfrm>
            <a:off x="1142976" y="2928933"/>
            <a:ext cx="6929486" cy="1000126"/>
            <a:chOff x="1131" y="1851"/>
            <a:chExt cx="3141" cy="378"/>
          </a:xfrm>
          <a:effectLst>
            <a:outerShdw blurRad="50800" dist="38100" dir="2700000" algn="tl" rotWithShape="0">
              <a:prstClr val="black">
                <a:alpha val="40000"/>
              </a:prstClr>
            </a:outerShdw>
          </a:effectLst>
        </p:grpSpPr>
        <p:sp>
          <p:nvSpPr>
            <p:cNvPr id="9" name="AutoShape 9"/>
            <p:cNvSpPr>
              <a:spLocks noChangeArrowheads="1"/>
            </p:cNvSpPr>
            <p:nvPr/>
          </p:nvSpPr>
          <p:spPr bwMode="gray">
            <a:xfrm>
              <a:off x="1422" y="1905"/>
              <a:ext cx="2736" cy="288"/>
            </a:xfrm>
            <a:prstGeom prst="roundRect">
              <a:avLst>
                <a:gd name="adj" fmla="val 16667"/>
              </a:avLst>
            </a:prstGeom>
            <a:gradFill rotWithShape="1">
              <a:gsLst>
                <a:gs pos="0">
                  <a:srgbClr val="0F6FC6"/>
                </a:gs>
                <a:gs pos="50000">
                  <a:srgbClr val="0F6FC6">
                    <a:gamma/>
                    <a:tint val="21176"/>
                    <a:invGamma/>
                  </a:srgbClr>
                </a:gs>
                <a:gs pos="100000">
                  <a:srgbClr val="0F6FC6"/>
                </a:gs>
              </a:gsLst>
              <a:lin ang="5400000" scaled="1"/>
            </a:gradFill>
            <a:ln w="12700" algn="ctr">
              <a:solidFill>
                <a:sysClr val="window" lastClr="FFFFFF"/>
              </a:solidFill>
              <a:round/>
              <a:headEnd/>
              <a:tailEnd/>
            </a:ln>
            <a:effectLst/>
          </p:spPr>
          <p:txBody>
            <a:bodyPr wrap="none" anchor="ctr"/>
            <a:lstStyle/>
            <a:p>
              <a:pPr eaLnBrk="1" fontAlgn="auto" hangingPunct="1">
                <a:spcBef>
                  <a:spcPts val="0"/>
                </a:spcBef>
                <a:spcAft>
                  <a:spcPts val="0"/>
                </a:spcAft>
                <a:defRPr/>
              </a:pPr>
              <a:endParaRPr lang="zh-CN" altLang="en-US" b="0" kern="0">
                <a:solidFill>
                  <a:sysClr val="windowText" lastClr="000000"/>
                </a:solidFill>
                <a:latin typeface="Constantia"/>
                <a:ea typeface="宋体"/>
              </a:endParaRPr>
            </a:p>
          </p:txBody>
        </p:sp>
        <p:sp>
          <p:nvSpPr>
            <p:cNvPr id="10" name="AutoShape 10"/>
            <p:cNvSpPr>
              <a:spLocks noChangeArrowheads="1"/>
            </p:cNvSpPr>
            <p:nvPr/>
          </p:nvSpPr>
          <p:spPr bwMode="gray">
            <a:xfrm>
              <a:off x="1131" y="1851"/>
              <a:ext cx="421" cy="378"/>
            </a:xfrm>
            <a:prstGeom prst="diamond">
              <a:avLst/>
            </a:prstGeom>
            <a:solidFill>
              <a:srgbClr val="0F6FC6"/>
            </a:solidFill>
            <a:ln w="25400" algn="ctr">
              <a:solidFill>
                <a:sysClr val="window" lastClr="FFFFFF"/>
              </a:solidFill>
              <a:miter lim="800000"/>
              <a:headEnd/>
              <a:tailEnd/>
            </a:ln>
          </p:spPr>
          <p:txBody>
            <a:bodyPr wrap="none" anchor="ctr"/>
            <a:lstStyle/>
            <a:p>
              <a:pPr eaLnBrk="1" fontAlgn="auto" hangingPunct="1">
                <a:spcBef>
                  <a:spcPts val="0"/>
                </a:spcBef>
                <a:spcAft>
                  <a:spcPts val="0"/>
                </a:spcAft>
                <a:defRPr/>
              </a:pPr>
              <a:r>
                <a:rPr lang="en-US" altLang="zh-CN" b="0" kern="0" dirty="0">
                  <a:solidFill>
                    <a:sysClr val="windowText" lastClr="000000"/>
                  </a:solidFill>
                  <a:latin typeface="Calibri" pitchFamily="34" charset="0"/>
                </a:rPr>
                <a:t>  4</a:t>
              </a:r>
              <a:endParaRPr lang="zh-CN" altLang="en-US" b="0" kern="0" dirty="0">
                <a:solidFill>
                  <a:sysClr val="windowText" lastClr="000000"/>
                </a:solidFill>
                <a:latin typeface="Calibri" pitchFamily="34" charset="0"/>
              </a:endParaRPr>
            </a:p>
          </p:txBody>
        </p:sp>
        <p:sp>
          <p:nvSpPr>
            <p:cNvPr id="11" name="Text Box 11"/>
            <p:cNvSpPr txBox="1">
              <a:spLocks noChangeArrowheads="1"/>
            </p:cNvSpPr>
            <p:nvPr/>
          </p:nvSpPr>
          <p:spPr bwMode="gray">
            <a:xfrm>
              <a:off x="1680" y="1959"/>
              <a:ext cx="2592" cy="174"/>
            </a:xfrm>
            <a:prstGeom prst="rect">
              <a:avLst/>
            </a:prstGeom>
            <a:noFill/>
            <a:ln w="9525" algn="ctr">
              <a:noFill/>
              <a:miter lim="800000"/>
              <a:headEnd/>
              <a:tailEnd/>
            </a:ln>
          </p:spPr>
          <p:txBody>
            <a:bodyPr wrap="square">
              <a:spAutoFit/>
            </a:bodyPr>
            <a:lstStyle/>
            <a:p>
              <a:pPr fontAlgn="auto">
                <a:spcBef>
                  <a:spcPts val="0"/>
                </a:spcBef>
                <a:spcAft>
                  <a:spcPts val="0"/>
                </a:spcAft>
                <a:defRPr/>
              </a:pPr>
              <a:r>
                <a:rPr lang="zh-CN" altLang="en-US" sz="2400" kern="0" dirty="0">
                  <a:solidFill>
                    <a:srgbClr val="000000"/>
                  </a:solidFill>
                  <a:latin typeface="Calibri" pitchFamily="34" charset="0"/>
                </a:rPr>
                <a:t>入会管理</a:t>
              </a:r>
              <a:r>
                <a:rPr lang="en-US" altLang="zh-CN" sz="2400" kern="0" dirty="0">
                  <a:solidFill>
                    <a:srgbClr val="000000"/>
                  </a:solidFill>
                  <a:latin typeface="Calibri" pitchFamily="34" charset="0"/>
                </a:rPr>
                <a:t>——</a:t>
              </a:r>
              <a:r>
                <a:rPr lang="zh-CN" altLang="en-US" sz="2400" kern="0" dirty="0">
                  <a:solidFill>
                    <a:srgbClr val="000000"/>
                  </a:solidFill>
                  <a:latin typeface="Calibri" pitchFamily="34" charset="0"/>
                </a:rPr>
                <a:t>使用会员信息批量投保</a:t>
              </a:r>
              <a:endParaRPr lang="en-US" altLang="zh-CN" sz="2400" kern="0" dirty="0">
                <a:solidFill>
                  <a:srgbClr val="000000"/>
                </a:solidFill>
                <a:latin typeface="Calibri" pitchFamily="34" charset="0"/>
              </a:endParaRPr>
            </a:p>
          </p:txBody>
        </p:sp>
        <p:sp>
          <p:nvSpPr>
            <p:cNvPr id="12" name="Text Box 12"/>
            <p:cNvSpPr txBox="1">
              <a:spLocks noChangeArrowheads="1"/>
            </p:cNvSpPr>
            <p:nvPr/>
          </p:nvSpPr>
          <p:spPr bwMode="gray">
            <a:xfrm>
              <a:off x="1261" y="1959"/>
              <a:ext cx="224" cy="174"/>
            </a:xfrm>
            <a:prstGeom prst="rect">
              <a:avLst/>
            </a:prstGeom>
            <a:noFill/>
            <a:ln w="9525" algn="ctr">
              <a:noFill/>
              <a:miter lim="800000"/>
              <a:headEnd/>
              <a:tailEnd/>
            </a:ln>
          </p:spPr>
          <p:txBody>
            <a:bodyPr wrap="square">
              <a:spAutoFit/>
            </a:bodyPr>
            <a:lstStyle/>
            <a:p>
              <a:pPr algn="ctr" fontAlgn="auto">
                <a:spcBef>
                  <a:spcPts val="0"/>
                </a:spcBef>
                <a:spcAft>
                  <a:spcPts val="0"/>
                </a:spcAft>
                <a:defRPr/>
              </a:pPr>
              <a:endParaRPr lang="en-US" altLang="zh-CN" sz="2400" b="0" kern="0" dirty="0">
                <a:solidFill>
                  <a:sysClr val="window" lastClr="FFFFFF"/>
                </a:solidFill>
                <a:latin typeface="Calibri" pitchFamily="34" charset="0"/>
              </a:endParaRPr>
            </a:p>
          </p:txBody>
        </p:sp>
      </p:grpSp>
    </p:spTree>
  </p:cSld>
  <p:clrMapOvr>
    <a:masterClrMapping/>
  </p:clrMapOvr>
  <p:transition>
    <p:strips dir="rd"/>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cstate="print"/>
          <a:srcRect/>
          <a:stretch>
            <a:fillRect/>
          </a:stretch>
        </p:blipFill>
        <p:spPr bwMode="auto">
          <a:xfrm>
            <a:off x="0" y="857231"/>
            <a:ext cx="9144000" cy="4857785"/>
          </a:xfrm>
          <a:prstGeom prst="rect">
            <a:avLst/>
          </a:prstGeom>
          <a:noFill/>
          <a:ln w="9525">
            <a:noFill/>
            <a:miter lim="800000"/>
            <a:headEnd/>
            <a:tailEnd/>
          </a:ln>
          <a:effectLst/>
        </p:spPr>
      </p:pic>
      <p:sp>
        <p:nvSpPr>
          <p:cNvPr id="35842" name="标题 1"/>
          <p:cNvSpPr>
            <a:spLocks noGrp="1"/>
          </p:cNvSpPr>
          <p:nvPr>
            <p:ph type="title"/>
          </p:nvPr>
        </p:nvSpPr>
        <p:spPr/>
        <p:txBody>
          <a:bodyPr/>
          <a:lstStyle/>
          <a:p>
            <a:r>
              <a:rPr lang="en-US" altLang="zh-CN" dirty="0">
                <a:latin typeface="宋体" pitchFamily="2" charset="-122"/>
                <a:ea typeface="宋体" pitchFamily="2" charset="-122"/>
              </a:rPr>
              <a:t>4.</a:t>
            </a:r>
            <a:r>
              <a:rPr lang="zh-CN" altLang="en-US" dirty="0">
                <a:latin typeface="宋体" pitchFamily="2" charset="-122"/>
                <a:ea typeface="宋体" pitchFamily="2" charset="-122"/>
              </a:rPr>
              <a:t>入会管理</a:t>
            </a:r>
            <a:r>
              <a:rPr lang="en-US" altLang="zh-CN" dirty="0">
                <a:latin typeface="宋体" pitchFamily="2" charset="-122"/>
                <a:ea typeface="宋体" pitchFamily="2" charset="-122"/>
              </a:rPr>
              <a:t>——</a:t>
            </a:r>
            <a:r>
              <a:rPr lang="zh-CN" altLang="en-US" dirty="0">
                <a:latin typeface="宋体" pitchFamily="2" charset="-122"/>
                <a:ea typeface="宋体" pitchFamily="2" charset="-122"/>
              </a:rPr>
              <a:t>使用会员信息批量投保</a:t>
            </a:r>
          </a:p>
        </p:txBody>
      </p:sp>
      <p:sp>
        <p:nvSpPr>
          <p:cNvPr id="4" name="日期占位符 3"/>
          <p:cNvSpPr>
            <a:spLocks noGrp="1"/>
          </p:cNvSpPr>
          <p:nvPr>
            <p:ph type="dt" sz="quarter" idx="10"/>
          </p:nvPr>
        </p:nvSpPr>
        <p:spPr/>
        <p:txBody>
          <a:bodyPr/>
          <a:lstStyle/>
          <a:p>
            <a:pPr>
              <a:defRPr/>
            </a:pPr>
            <a:r>
              <a:rPr lang="en-US" altLang="zh-CN" dirty="0"/>
              <a:t>www.bjzghzbx.com                                                                                                                                                                      </a:t>
            </a:r>
            <a:fld id="{B4B4664D-0DEF-4DE7-98B5-36E6FE216BEC}" type="slidenum">
              <a:rPr lang="zh-CN" altLang="en-US" smtClean="0"/>
              <a:pPr>
                <a:defRPr/>
              </a:pPr>
              <a:t>35</a:t>
            </a:fld>
            <a:endParaRPr lang="en-US" altLang="zh-CN" dirty="0"/>
          </a:p>
        </p:txBody>
      </p:sp>
      <p:sp>
        <p:nvSpPr>
          <p:cNvPr id="9" name="圆角矩形标注 4"/>
          <p:cNvSpPr>
            <a:spLocks noChangeArrowheads="1"/>
          </p:cNvSpPr>
          <p:nvPr/>
        </p:nvSpPr>
        <p:spPr bwMode="auto">
          <a:xfrm>
            <a:off x="2786050" y="1142984"/>
            <a:ext cx="2448271" cy="1008111"/>
          </a:xfrm>
          <a:prstGeom prst="wedgeRectCallout">
            <a:avLst>
              <a:gd name="adj1" fmla="val -87421"/>
              <a:gd name="adj2" fmla="val -13728"/>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a:solidFill>
                  <a:schemeClr val="tx2">
                    <a:lumMod val="95000"/>
                    <a:lumOff val="5000"/>
                  </a:schemeClr>
                </a:solidFill>
                <a:latin typeface="华文中宋" pitchFamily="2" charset="-122"/>
                <a:ea typeface="华文中宋" pitchFamily="2" charset="-122"/>
              </a:rPr>
              <a:t>1.</a:t>
            </a:r>
            <a:r>
              <a:rPr lang="zh-CN" altLang="en-US" sz="2400" b="0" dirty="0">
                <a:solidFill>
                  <a:schemeClr val="tx2">
                    <a:lumMod val="95000"/>
                    <a:lumOff val="5000"/>
                  </a:schemeClr>
                </a:solidFill>
                <a:latin typeface="华文中宋" pitchFamily="2" charset="-122"/>
                <a:ea typeface="华文中宋" pitchFamily="2" charset="-122"/>
              </a:rPr>
              <a:t>点击</a:t>
            </a:r>
            <a:r>
              <a:rPr lang="zh-CN" altLang="en-US" sz="2400" b="0" dirty="0">
                <a:solidFill>
                  <a:schemeClr val="tx1">
                    <a:lumMod val="60000"/>
                    <a:lumOff val="40000"/>
                  </a:schemeClr>
                </a:solidFill>
                <a:latin typeface="华文中宋" pitchFamily="2" charset="-122"/>
                <a:ea typeface="华文中宋" pitchFamily="2" charset="-122"/>
              </a:rPr>
              <a:t>会员管理</a:t>
            </a:r>
            <a:r>
              <a:rPr lang="zh-CN" altLang="en-US" sz="2400" b="0" dirty="0">
                <a:solidFill>
                  <a:schemeClr val="tx2">
                    <a:lumMod val="95000"/>
                    <a:lumOff val="5000"/>
                  </a:schemeClr>
                </a:solidFill>
                <a:latin typeface="华文中宋" pitchFamily="2" charset="-122"/>
                <a:ea typeface="华文中宋" pitchFamily="2" charset="-122"/>
              </a:rPr>
              <a:t>菜单</a:t>
            </a:r>
          </a:p>
        </p:txBody>
      </p:sp>
      <p:sp>
        <p:nvSpPr>
          <p:cNvPr id="10" name="圆角矩形标注 4"/>
          <p:cNvSpPr>
            <a:spLocks noChangeArrowheads="1"/>
          </p:cNvSpPr>
          <p:nvPr/>
        </p:nvSpPr>
        <p:spPr bwMode="auto">
          <a:xfrm>
            <a:off x="1714480" y="2857496"/>
            <a:ext cx="3429024" cy="714379"/>
          </a:xfrm>
          <a:prstGeom prst="wedgeRectCallout">
            <a:avLst>
              <a:gd name="adj1" fmla="val -36388"/>
              <a:gd name="adj2" fmla="val -208166"/>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a:solidFill>
                  <a:schemeClr val="tx2">
                    <a:lumMod val="95000"/>
                    <a:lumOff val="5000"/>
                  </a:schemeClr>
                </a:solidFill>
                <a:latin typeface="华文中宋" pitchFamily="2" charset="-122"/>
                <a:ea typeface="华文中宋" pitchFamily="2" charset="-122"/>
              </a:rPr>
              <a:t>2.</a:t>
            </a:r>
            <a:r>
              <a:rPr lang="zh-CN" altLang="en-US" sz="2400" b="0" dirty="0">
                <a:solidFill>
                  <a:schemeClr val="tx2">
                    <a:lumMod val="95000"/>
                    <a:lumOff val="5000"/>
                  </a:schemeClr>
                </a:solidFill>
                <a:latin typeface="华文中宋" pitchFamily="2" charset="-122"/>
                <a:ea typeface="华文中宋" pitchFamily="2" charset="-122"/>
              </a:rPr>
              <a:t>点击</a:t>
            </a:r>
            <a:r>
              <a:rPr lang="zh-CN" altLang="en-US" sz="2400" b="0" dirty="0">
                <a:solidFill>
                  <a:schemeClr val="tx1">
                    <a:lumMod val="60000"/>
                    <a:lumOff val="40000"/>
                  </a:schemeClr>
                </a:solidFill>
                <a:latin typeface="华文中宋" pitchFamily="2" charset="-122"/>
                <a:ea typeface="华文中宋" pitchFamily="2" charset="-122"/>
              </a:rPr>
              <a:t>入会管理</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linds(horizontal)">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srcRect/>
          <a:stretch>
            <a:fillRect/>
          </a:stretch>
        </p:blipFill>
        <p:spPr bwMode="auto">
          <a:xfrm>
            <a:off x="0" y="857232"/>
            <a:ext cx="9150653" cy="5000660"/>
          </a:xfrm>
          <a:prstGeom prst="rect">
            <a:avLst/>
          </a:prstGeom>
          <a:noFill/>
          <a:ln w="9525">
            <a:noFill/>
            <a:miter lim="800000"/>
            <a:headEnd/>
            <a:tailEnd/>
          </a:ln>
          <a:effectLst/>
        </p:spPr>
      </p:pic>
      <p:sp>
        <p:nvSpPr>
          <p:cNvPr id="9" name="矩形 8"/>
          <p:cNvSpPr/>
          <p:nvPr/>
        </p:nvSpPr>
        <p:spPr bwMode="auto">
          <a:xfrm>
            <a:off x="785786" y="2071678"/>
            <a:ext cx="5715040" cy="1214446"/>
          </a:xfrm>
          <a:prstGeom prst="rect">
            <a:avLst/>
          </a:prstGeom>
          <a:noFill/>
          <a:ln w="28575" cap="flat" cmpd="sng" algn="ctr">
            <a:solidFill>
              <a:srgbClr val="FF0000"/>
            </a:solidFill>
            <a:prstDash val="solid"/>
            <a:round/>
            <a:headEnd type="none" w="med" len="med"/>
            <a:tailEnd type="none" w="med" len="med"/>
          </a:ln>
          <a:effectLst>
            <a:outerShdw blurRad="50800" dist="38100" dir="5400000" algn="t" rotWithShape="0">
              <a:prstClr val="black">
                <a:alpha val="40000"/>
              </a:prstClr>
            </a:outerShdw>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1" i="0" u="none" strike="noStrike" cap="none" normalizeH="0" baseline="0">
              <a:ln>
                <a:noFill/>
              </a:ln>
              <a:solidFill>
                <a:schemeClr val="hlink"/>
              </a:solidFill>
              <a:effectLst/>
              <a:latin typeface="Arial" charset="0"/>
            </a:endParaRPr>
          </a:p>
        </p:txBody>
      </p:sp>
      <p:sp>
        <p:nvSpPr>
          <p:cNvPr id="38914" name="标题 1"/>
          <p:cNvSpPr>
            <a:spLocks noGrp="1"/>
          </p:cNvSpPr>
          <p:nvPr>
            <p:ph type="title"/>
          </p:nvPr>
        </p:nvSpPr>
        <p:spPr/>
        <p:txBody>
          <a:bodyPr/>
          <a:lstStyle/>
          <a:p>
            <a:r>
              <a:rPr lang="en-US" altLang="zh-CN" dirty="0">
                <a:latin typeface="宋体" pitchFamily="2" charset="-122"/>
                <a:ea typeface="宋体" pitchFamily="2" charset="-122"/>
              </a:rPr>
              <a:t>4.</a:t>
            </a:r>
            <a:r>
              <a:rPr lang="zh-CN" altLang="en-US" dirty="0">
                <a:latin typeface="宋体" pitchFamily="2" charset="-122"/>
                <a:ea typeface="宋体" pitchFamily="2" charset="-122"/>
              </a:rPr>
              <a:t>入会管理</a:t>
            </a:r>
            <a:r>
              <a:rPr lang="en-US" altLang="zh-CN" dirty="0">
                <a:latin typeface="宋体" pitchFamily="2" charset="-122"/>
                <a:ea typeface="宋体" pitchFamily="2" charset="-122"/>
              </a:rPr>
              <a:t>——</a:t>
            </a:r>
            <a:r>
              <a:rPr lang="zh-CN" altLang="en-US" dirty="0">
                <a:latin typeface="宋体" pitchFamily="2" charset="-122"/>
                <a:ea typeface="宋体" pitchFamily="2" charset="-122"/>
              </a:rPr>
              <a:t>新会员上报</a:t>
            </a:r>
            <a:endParaRPr lang="zh-CN" altLang="en-US" dirty="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a:t>www.bjzghzbx.com                                                                                                                                                                      </a:t>
            </a:r>
            <a:fld id="{727DA038-A37D-4998-815B-E0E8280C0010}" type="slidenum">
              <a:rPr lang="zh-CN" altLang="en-US" smtClean="0"/>
              <a:pPr>
                <a:defRPr/>
              </a:pPr>
              <a:t>36</a:t>
            </a:fld>
            <a:endParaRPr lang="en-US" altLang="zh-CN" dirty="0"/>
          </a:p>
        </p:txBody>
      </p:sp>
      <p:sp>
        <p:nvSpPr>
          <p:cNvPr id="14" name="AutoShape 5"/>
          <p:cNvSpPr>
            <a:spLocks noChangeArrowheads="1"/>
          </p:cNvSpPr>
          <p:nvPr/>
        </p:nvSpPr>
        <p:spPr bwMode="auto">
          <a:xfrm>
            <a:off x="1714480" y="1214422"/>
            <a:ext cx="2571768" cy="461665"/>
          </a:xfrm>
          <a:prstGeom prst="wedgeRectCallout">
            <a:avLst>
              <a:gd name="adj1" fmla="val -52129"/>
              <a:gd name="adj2" fmla="val 105717"/>
            </a:avLst>
          </a:prstGeom>
          <a:solidFill>
            <a:srgbClr val="FFFFFF"/>
          </a:solidFill>
          <a:ln w="19050">
            <a:solidFill>
              <a:srgbClr val="000514"/>
            </a:solidFill>
            <a:miter lim="800000"/>
            <a:headEnd/>
            <a:tailEnd/>
          </a:ln>
          <a:effectLst>
            <a:outerShdw dist="35921" dir="2700000" algn="ctr" rotWithShape="0">
              <a:srgbClr val="000514">
                <a:alpha val="50000"/>
              </a:srgbClr>
            </a:outerShdw>
          </a:effectLst>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2.</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 点击</a:t>
            </a:r>
            <a:r>
              <a:rPr kumimoji="0" lang="zh-CN" altLang="en-US" sz="2400" b="0" i="0" u="none" strike="noStrike" kern="0" cap="none" spc="0" normalizeH="0" baseline="0" noProof="0" dirty="0">
                <a:ln>
                  <a:noFill/>
                </a:ln>
                <a:solidFill>
                  <a:schemeClr val="accent4">
                    <a:lumMod val="60000"/>
                    <a:lumOff val="40000"/>
                  </a:schemeClr>
                </a:solidFill>
                <a:effectLst/>
                <a:uLnTx/>
                <a:uFillTx/>
                <a:latin typeface="华文中宋" pitchFamily="2" charset="-122"/>
                <a:ea typeface="华文中宋" pitchFamily="2" charset="-122"/>
              </a:rPr>
              <a:t>搜索</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按钮。</a:t>
            </a:r>
          </a:p>
        </p:txBody>
      </p:sp>
      <p:sp>
        <p:nvSpPr>
          <p:cNvPr id="8" name="矩形标注 7"/>
          <p:cNvSpPr>
            <a:spLocks noChangeArrowheads="1"/>
          </p:cNvSpPr>
          <p:nvPr/>
        </p:nvSpPr>
        <p:spPr bwMode="auto">
          <a:xfrm>
            <a:off x="539552" y="3861048"/>
            <a:ext cx="4644578" cy="1293862"/>
          </a:xfrm>
          <a:prstGeom prst="wedgeRectCallout">
            <a:avLst>
              <a:gd name="adj1" fmla="val 2059"/>
              <a:gd name="adj2" fmla="val -126507"/>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600" dirty="0">
                <a:solidFill>
                  <a:schemeClr val="tx2">
                    <a:lumMod val="95000"/>
                    <a:lumOff val="5000"/>
                  </a:schemeClr>
                </a:solidFill>
                <a:latin typeface="宋体" pitchFamily="2" charset="-122"/>
                <a:ea typeface="宋体" pitchFamily="2" charset="-122"/>
              </a:rPr>
              <a:t>1.</a:t>
            </a:r>
            <a:r>
              <a:rPr lang="zh-CN" altLang="en-US" sz="2600" dirty="0">
                <a:solidFill>
                  <a:schemeClr val="tx2">
                    <a:lumMod val="95000"/>
                    <a:lumOff val="5000"/>
                  </a:schemeClr>
                </a:solidFill>
                <a:latin typeface="宋体" pitchFamily="2" charset="-122"/>
                <a:ea typeface="宋体" pitchFamily="2" charset="-122"/>
              </a:rPr>
              <a:t>输入搜索条件，根据搜索条件查询出将要投保的会员信息</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dissolve">
                                      <p:cBhvr>
                                        <p:cTn id="7" dur="500"/>
                                        <p:tgtEl>
                                          <p:spTgt spid="9"/>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blinds(horizontal)">
                                      <p:cBhvr>
                                        <p:cTn id="10" dur="500"/>
                                        <p:tgtEl>
                                          <p:spTgt spid="8"/>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4" grpId="0" animBg="1"/>
      <p:bldP spid="8"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srcRect/>
          <a:stretch>
            <a:fillRect/>
          </a:stretch>
        </p:blipFill>
        <p:spPr bwMode="auto">
          <a:xfrm>
            <a:off x="0" y="836712"/>
            <a:ext cx="9144000" cy="5760640"/>
          </a:xfrm>
          <a:prstGeom prst="rect">
            <a:avLst/>
          </a:prstGeom>
          <a:noFill/>
          <a:ln w="9525">
            <a:noFill/>
            <a:miter lim="800000"/>
            <a:headEnd/>
            <a:tailEnd/>
          </a:ln>
        </p:spPr>
      </p:pic>
      <p:sp>
        <p:nvSpPr>
          <p:cNvPr id="8" name="矩形 7"/>
          <p:cNvSpPr/>
          <p:nvPr/>
        </p:nvSpPr>
        <p:spPr bwMode="auto">
          <a:xfrm>
            <a:off x="0" y="3501008"/>
            <a:ext cx="8964488" cy="2664296"/>
          </a:xfrm>
          <a:prstGeom prst="rect">
            <a:avLst/>
          </a:prstGeom>
          <a:noFill/>
          <a:ln w="28575" cap="flat" cmpd="sng" algn="ctr">
            <a:solidFill>
              <a:srgbClr val="FF0000"/>
            </a:solidFill>
            <a:prstDash val="solid"/>
            <a:round/>
            <a:headEnd type="none" w="med" len="med"/>
            <a:tailEnd type="none" w="med" len="med"/>
          </a:ln>
          <a:effectLst>
            <a:outerShdw blurRad="50800" dist="38100" dir="5400000" algn="t" rotWithShape="0">
              <a:prstClr val="black">
                <a:alpha val="40000"/>
              </a:prstClr>
            </a:outerShdw>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1" i="0" u="none" strike="noStrike" cap="none" normalizeH="0" baseline="0">
              <a:ln>
                <a:noFill/>
              </a:ln>
              <a:solidFill>
                <a:schemeClr val="hlink"/>
              </a:solidFill>
              <a:effectLst/>
              <a:latin typeface="Arial" charset="0"/>
            </a:endParaRPr>
          </a:p>
        </p:txBody>
      </p:sp>
      <p:sp>
        <p:nvSpPr>
          <p:cNvPr id="44034" name="标题 1"/>
          <p:cNvSpPr>
            <a:spLocks noGrp="1"/>
          </p:cNvSpPr>
          <p:nvPr>
            <p:ph type="title"/>
          </p:nvPr>
        </p:nvSpPr>
        <p:spPr/>
        <p:txBody>
          <a:bodyPr/>
          <a:lstStyle/>
          <a:p>
            <a:r>
              <a:rPr lang="en-US" altLang="zh-CN" dirty="0">
                <a:latin typeface="宋体" pitchFamily="2" charset="-122"/>
                <a:ea typeface="宋体" pitchFamily="2" charset="-122"/>
              </a:rPr>
              <a:t>4.</a:t>
            </a:r>
            <a:r>
              <a:rPr lang="zh-CN" altLang="en-US" dirty="0">
                <a:latin typeface="宋体" pitchFamily="2" charset="-122"/>
                <a:ea typeface="宋体" pitchFamily="2" charset="-122"/>
              </a:rPr>
              <a:t>入会管理</a:t>
            </a:r>
            <a:r>
              <a:rPr lang="en-US" altLang="zh-CN" dirty="0">
                <a:latin typeface="宋体" pitchFamily="2" charset="-122"/>
                <a:ea typeface="宋体" pitchFamily="2" charset="-122"/>
              </a:rPr>
              <a:t>——</a:t>
            </a:r>
            <a:r>
              <a:rPr lang="zh-CN" altLang="en-US" dirty="0">
                <a:latin typeface="宋体" pitchFamily="2" charset="-122"/>
                <a:ea typeface="宋体" pitchFamily="2" charset="-122"/>
              </a:rPr>
              <a:t>使用会员信息批量投保</a:t>
            </a:r>
            <a:endParaRPr lang="zh-CN" altLang="en-US" dirty="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a:t>www.bjzghzbx.com                                                                                                                                                                      </a:t>
            </a:r>
            <a:fld id="{29BF6166-6787-4F2E-B0EA-F444B282B46F}" type="slidenum">
              <a:rPr lang="zh-CN" altLang="en-US" smtClean="0"/>
              <a:pPr>
                <a:defRPr/>
              </a:pPr>
              <a:t>37</a:t>
            </a:fld>
            <a:endParaRPr lang="en-US" altLang="zh-CN" dirty="0"/>
          </a:p>
        </p:txBody>
      </p:sp>
      <p:sp>
        <p:nvSpPr>
          <p:cNvPr id="7" name="矩形标注 6"/>
          <p:cNvSpPr>
            <a:spLocks noChangeArrowheads="1"/>
          </p:cNvSpPr>
          <p:nvPr/>
        </p:nvSpPr>
        <p:spPr bwMode="auto">
          <a:xfrm>
            <a:off x="683568" y="2348880"/>
            <a:ext cx="4429125" cy="1000125"/>
          </a:xfrm>
          <a:prstGeom prst="wedgeRectCallout">
            <a:avLst>
              <a:gd name="adj1" fmla="val -36917"/>
              <a:gd name="adj2" fmla="val 94394"/>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a:solidFill>
                  <a:schemeClr val="tx2">
                    <a:lumMod val="95000"/>
                    <a:lumOff val="5000"/>
                  </a:schemeClr>
                </a:solidFill>
                <a:latin typeface="华文中宋" pitchFamily="2" charset="-122"/>
                <a:ea typeface="华文中宋" pitchFamily="2" charset="-122"/>
              </a:rPr>
              <a:t>1.</a:t>
            </a:r>
            <a:r>
              <a:rPr lang="zh-CN" altLang="en-US" sz="2400" b="0" dirty="0">
                <a:solidFill>
                  <a:schemeClr val="tx2">
                    <a:lumMod val="95000"/>
                    <a:lumOff val="5000"/>
                  </a:schemeClr>
                </a:solidFill>
                <a:latin typeface="华文中宋" pitchFamily="2" charset="-122"/>
                <a:ea typeface="华文中宋" pitchFamily="2" charset="-122"/>
              </a:rPr>
              <a:t>认真核查即将投保的人员明细。</a:t>
            </a:r>
          </a:p>
        </p:txBody>
      </p:sp>
      <p:sp>
        <p:nvSpPr>
          <p:cNvPr id="9" name="矩形标注 8"/>
          <p:cNvSpPr>
            <a:spLocks noChangeArrowheads="1"/>
          </p:cNvSpPr>
          <p:nvPr/>
        </p:nvSpPr>
        <p:spPr bwMode="auto">
          <a:xfrm>
            <a:off x="4572000" y="1052736"/>
            <a:ext cx="2736303" cy="576064"/>
          </a:xfrm>
          <a:prstGeom prst="wedgeRectCallout">
            <a:avLst>
              <a:gd name="adj1" fmla="val -54050"/>
              <a:gd name="adj2" fmla="val 101084"/>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a:solidFill>
                  <a:schemeClr val="tx2">
                    <a:lumMod val="95000"/>
                    <a:lumOff val="5000"/>
                  </a:schemeClr>
                </a:solidFill>
                <a:latin typeface="华文中宋" pitchFamily="2" charset="-122"/>
                <a:ea typeface="华文中宋" pitchFamily="2" charset="-122"/>
              </a:rPr>
              <a:t>2.</a:t>
            </a:r>
            <a:r>
              <a:rPr lang="zh-CN" altLang="en-US" sz="2400" b="0" dirty="0">
                <a:solidFill>
                  <a:schemeClr val="tx2">
                    <a:lumMod val="95000"/>
                    <a:lumOff val="5000"/>
                  </a:schemeClr>
                </a:solidFill>
                <a:latin typeface="华文中宋" pitchFamily="2" charset="-122"/>
                <a:ea typeface="华文中宋" pitchFamily="2" charset="-122"/>
              </a:rPr>
              <a:t>点击</a:t>
            </a:r>
            <a:r>
              <a:rPr lang="zh-CN" altLang="en-US" sz="2400" b="0" dirty="0">
                <a:solidFill>
                  <a:schemeClr val="accent4">
                    <a:lumMod val="60000"/>
                    <a:lumOff val="40000"/>
                  </a:schemeClr>
                </a:solidFill>
                <a:latin typeface="华文中宋" pitchFamily="2" charset="-122"/>
                <a:ea typeface="华文中宋" pitchFamily="2" charset="-122"/>
              </a:rPr>
              <a:t>投保</a:t>
            </a:r>
            <a:r>
              <a:rPr lang="zh-CN" altLang="en-US" sz="2400" b="0" dirty="0">
                <a:solidFill>
                  <a:schemeClr val="tx2">
                    <a:lumMod val="95000"/>
                    <a:lumOff val="5000"/>
                  </a:schemeClr>
                </a:solidFill>
                <a:latin typeface="华文中宋" pitchFamily="2" charset="-122"/>
                <a:ea typeface="华文中宋" pitchFamily="2" charset="-122"/>
              </a:rPr>
              <a:t>按钮。</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ssolve">
                                      <p:cBhvr>
                                        <p:cTn id="7" dur="500"/>
                                        <p:tgtEl>
                                          <p:spTgt spid="8"/>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linds(horizontal)">
                                      <p:cBhvr>
                                        <p:cTn id="10" dur="5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blinds(horizontal)">
                                      <p:cBhvr>
                                        <p:cTn id="1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7" grpId="0" animBg="1"/>
      <p:bldP spid="9"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标题 1"/>
          <p:cNvSpPr>
            <a:spLocks noGrp="1"/>
          </p:cNvSpPr>
          <p:nvPr>
            <p:ph type="title"/>
          </p:nvPr>
        </p:nvSpPr>
        <p:spPr/>
        <p:txBody>
          <a:bodyPr/>
          <a:lstStyle/>
          <a:p>
            <a:r>
              <a:rPr lang="en-US" altLang="zh-CN" dirty="0">
                <a:latin typeface="宋体" pitchFamily="2" charset="-122"/>
                <a:ea typeface="宋体" pitchFamily="2" charset="-122"/>
              </a:rPr>
              <a:t>4.</a:t>
            </a:r>
            <a:r>
              <a:rPr lang="zh-CN" altLang="en-US" dirty="0">
                <a:latin typeface="宋体" pitchFamily="2" charset="-122"/>
                <a:ea typeface="宋体" pitchFamily="2" charset="-122"/>
              </a:rPr>
              <a:t>入会管理</a:t>
            </a:r>
            <a:r>
              <a:rPr lang="en-US" altLang="zh-CN" dirty="0">
                <a:latin typeface="宋体" pitchFamily="2" charset="-122"/>
                <a:ea typeface="宋体" pitchFamily="2" charset="-122"/>
              </a:rPr>
              <a:t>——</a:t>
            </a:r>
            <a:r>
              <a:rPr lang="zh-CN" altLang="en-US" dirty="0">
                <a:latin typeface="宋体" pitchFamily="2" charset="-122"/>
                <a:ea typeface="宋体" pitchFamily="2" charset="-122"/>
              </a:rPr>
              <a:t>使用会员信息批量投保</a:t>
            </a:r>
            <a:endParaRPr lang="zh-CN" altLang="en-US" dirty="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a:t>www.bjzghzbx.com                                                                                                                                                                      </a:t>
            </a:r>
            <a:fld id="{29BF6166-6787-4F2E-B0EA-F444B282B46F}" type="slidenum">
              <a:rPr lang="zh-CN" altLang="en-US" smtClean="0"/>
              <a:pPr>
                <a:defRPr/>
              </a:pPr>
              <a:t>38</a:t>
            </a:fld>
            <a:endParaRPr lang="en-US" altLang="zh-CN" dirty="0"/>
          </a:p>
        </p:txBody>
      </p:sp>
      <p:pic>
        <p:nvPicPr>
          <p:cNvPr id="3074" name="Picture 2"/>
          <p:cNvPicPr>
            <a:picLocks noChangeAspect="1" noChangeArrowheads="1"/>
          </p:cNvPicPr>
          <p:nvPr/>
        </p:nvPicPr>
        <p:blipFill>
          <a:blip r:embed="rId2" cstate="print"/>
          <a:srcRect/>
          <a:stretch>
            <a:fillRect/>
          </a:stretch>
        </p:blipFill>
        <p:spPr bwMode="auto">
          <a:xfrm>
            <a:off x="0" y="836712"/>
            <a:ext cx="9143999" cy="5760640"/>
          </a:xfrm>
          <a:prstGeom prst="rect">
            <a:avLst/>
          </a:prstGeom>
          <a:noFill/>
          <a:ln w="9525">
            <a:noFill/>
            <a:miter lim="800000"/>
            <a:headEnd/>
            <a:tailEnd/>
          </a:ln>
        </p:spPr>
      </p:pic>
      <p:sp>
        <p:nvSpPr>
          <p:cNvPr id="8" name="圆角矩形标注 4"/>
          <p:cNvSpPr>
            <a:spLocks noChangeArrowheads="1"/>
          </p:cNvSpPr>
          <p:nvPr/>
        </p:nvSpPr>
        <p:spPr bwMode="auto">
          <a:xfrm>
            <a:off x="6300192" y="3068960"/>
            <a:ext cx="2664295" cy="936104"/>
          </a:xfrm>
          <a:prstGeom prst="wedgeRectCallout">
            <a:avLst>
              <a:gd name="adj1" fmla="val -72456"/>
              <a:gd name="adj2" fmla="val 62688"/>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a:solidFill>
                  <a:schemeClr val="tx2">
                    <a:lumMod val="95000"/>
                    <a:lumOff val="5000"/>
                  </a:schemeClr>
                </a:solidFill>
                <a:latin typeface="华文中宋" pitchFamily="2" charset="-122"/>
                <a:ea typeface="华文中宋" pitchFamily="2" charset="-122"/>
              </a:rPr>
              <a:t>1.</a:t>
            </a:r>
            <a:r>
              <a:rPr lang="zh-CN" altLang="en-US" sz="2400" b="0" dirty="0">
                <a:solidFill>
                  <a:schemeClr val="tx2">
                    <a:lumMod val="95000"/>
                    <a:lumOff val="5000"/>
                  </a:schemeClr>
                </a:solidFill>
                <a:latin typeface="华文中宋" pitchFamily="2" charset="-122"/>
                <a:ea typeface="华文中宋" pitchFamily="2" charset="-122"/>
              </a:rPr>
              <a:t>选择</a:t>
            </a:r>
            <a:r>
              <a:rPr lang="zh-CN" altLang="en-US" sz="2400" b="0" dirty="0">
                <a:solidFill>
                  <a:schemeClr val="accent4">
                    <a:lumMod val="60000"/>
                    <a:lumOff val="40000"/>
                  </a:schemeClr>
                </a:solidFill>
                <a:latin typeface="华文中宋" pitchFamily="2" charset="-122"/>
                <a:ea typeface="华文中宋" pitchFamily="2" charset="-122"/>
              </a:rPr>
              <a:t>产品名称</a:t>
            </a:r>
            <a:r>
              <a:rPr lang="zh-CN" altLang="en-US" sz="2400" b="0" dirty="0">
                <a:solidFill>
                  <a:schemeClr val="tx2">
                    <a:lumMod val="95000"/>
                    <a:lumOff val="5000"/>
                  </a:schemeClr>
                </a:solidFill>
                <a:latin typeface="华文中宋" pitchFamily="2" charset="-122"/>
                <a:ea typeface="华文中宋" pitchFamily="2" charset="-122"/>
              </a:rPr>
              <a:t>下拉列表中的险种</a:t>
            </a:r>
          </a:p>
        </p:txBody>
      </p:sp>
      <p:sp>
        <p:nvSpPr>
          <p:cNvPr id="9" name="圆角矩形标注 4"/>
          <p:cNvSpPr>
            <a:spLocks noChangeArrowheads="1"/>
          </p:cNvSpPr>
          <p:nvPr/>
        </p:nvSpPr>
        <p:spPr bwMode="auto">
          <a:xfrm>
            <a:off x="1907704" y="2276872"/>
            <a:ext cx="3528392" cy="864096"/>
          </a:xfrm>
          <a:prstGeom prst="wedgeRectCallout">
            <a:avLst>
              <a:gd name="adj1" fmla="val 40511"/>
              <a:gd name="adj2" fmla="val 126525"/>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a:solidFill>
                  <a:schemeClr val="tx2">
                    <a:lumMod val="95000"/>
                    <a:lumOff val="5000"/>
                  </a:schemeClr>
                </a:solidFill>
                <a:latin typeface="华文中宋" pitchFamily="2" charset="-122"/>
                <a:ea typeface="华文中宋" pitchFamily="2" charset="-122"/>
              </a:rPr>
              <a:t>4.</a:t>
            </a:r>
            <a:r>
              <a:rPr lang="zh-CN" altLang="en-US" sz="2400" b="0" dirty="0">
                <a:solidFill>
                  <a:schemeClr val="tx2">
                    <a:lumMod val="95000"/>
                    <a:lumOff val="5000"/>
                  </a:schemeClr>
                </a:solidFill>
                <a:latin typeface="华文中宋" pitchFamily="2" charset="-122"/>
                <a:ea typeface="华文中宋" pitchFamily="2" charset="-122"/>
              </a:rPr>
              <a:t>点击</a:t>
            </a:r>
            <a:r>
              <a:rPr lang="zh-CN" altLang="en-US" sz="2400" b="0" dirty="0">
                <a:solidFill>
                  <a:schemeClr val="accent4">
                    <a:lumMod val="60000"/>
                    <a:lumOff val="40000"/>
                  </a:schemeClr>
                </a:solidFill>
                <a:latin typeface="华文中宋" pitchFamily="2" charset="-122"/>
                <a:ea typeface="华文中宋" pitchFamily="2" charset="-122"/>
              </a:rPr>
              <a:t>确认保存</a:t>
            </a:r>
            <a:r>
              <a:rPr lang="zh-CN" altLang="en-US" sz="2400" b="0" dirty="0">
                <a:solidFill>
                  <a:schemeClr val="tx2">
                    <a:lumMod val="95000"/>
                    <a:lumOff val="5000"/>
                  </a:schemeClr>
                </a:solidFill>
                <a:latin typeface="华文中宋" pitchFamily="2" charset="-122"/>
                <a:ea typeface="华文中宋" pitchFamily="2" charset="-122"/>
              </a:rPr>
              <a:t>按钮，生成投保信息</a:t>
            </a:r>
            <a:endParaRPr lang="zh-CN" altLang="en-US" sz="2400" b="0" dirty="0">
              <a:solidFill>
                <a:schemeClr val="tx1">
                  <a:lumMod val="60000"/>
                  <a:lumOff val="40000"/>
                </a:schemeClr>
              </a:solidFill>
              <a:latin typeface="华文中宋" pitchFamily="2" charset="-122"/>
              <a:ea typeface="华文中宋" pitchFamily="2" charset="-122"/>
            </a:endParaRPr>
          </a:p>
        </p:txBody>
      </p:sp>
      <p:sp>
        <p:nvSpPr>
          <p:cNvPr id="10" name="圆角矩形标注 4"/>
          <p:cNvSpPr>
            <a:spLocks noChangeArrowheads="1"/>
          </p:cNvSpPr>
          <p:nvPr/>
        </p:nvSpPr>
        <p:spPr bwMode="auto">
          <a:xfrm>
            <a:off x="899592" y="4869160"/>
            <a:ext cx="2664295" cy="936104"/>
          </a:xfrm>
          <a:prstGeom prst="wedgeRectCallout">
            <a:avLst>
              <a:gd name="adj1" fmla="val 58839"/>
              <a:gd name="adj2" fmla="val -103143"/>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a:solidFill>
                  <a:schemeClr val="tx2">
                    <a:lumMod val="95000"/>
                    <a:lumOff val="5000"/>
                  </a:schemeClr>
                </a:solidFill>
                <a:latin typeface="华文中宋" pitchFamily="2" charset="-122"/>
                <a:ea typeface="华文中宋" pitchFamily="2" charset="-122"/>
              </a:rPr>
              <a:t>2.</a:t>
            </a:r>
            <a:r>
              <a:rPr lang="zh-CN" altLang="en-US" sz="2400" b="0" dirty="0">
                <a:solidFill>
                  <a:schemeClr val="tx2">
                    <a:lumMod val="95000"/>
                    <a:lumOff val="5000"/>
                  </a:schemeClr>
                </a:solidFill>
                <a:latin typeface="华文中宋" pitchFamily="2" charset="-122"/>
                <a:ea typeface="华文中宋" pitchFamily="2" charset="-122"/>
              </a:rPr>
              <a:t>输入</a:t>
            </a:r>
            <a:r>
              <a:rPr lang="zh-CN" altLang="en-US" sz="2400" b="0" dirty="0">
                <a:solidFill>
                  <a:schemeClr val="accent4">
                    <a:lumMod val="60000"/>
                    <a:lumOff val="40000"/>
                  </a:schemeClr>
                </a:solidFill>
                <a:latin typeface="华文中宋" pitchFamily="2" charset="-122"/>
                <a:ea typeface="华文中宋" pitchFamily="2" charset="-122"/>
              </a:rPr>
              <a:t>预期生效时间</a:t>
            </a:r>
            <a:r>
              <a:rPr lang="zh-CN" altLang="en-US" sz="2400" b="0" dirty="0">
                <a:solidFill>
                  <a:schemeClr val="tx2">
                    <a:lumMod val="95000"/>
                    <a:lumOff val="5000"/>
                  </a:schemeClr>
                </a:solidFill>
                <a:latin typeface="华文中宋" pitchFamily="2" charset="-122"/>
                <a:ea typeface="华文中宋" pitchFamily="2" charset="-122"/>
              </a:rPr>
              <a:t>（可选输）</a:t>
            </a:r>
          </a:p>
        </p:txBody>
      </p:sp>
      <p:sp>
        <p:nvSpPr>
          <p:cNvPr id="11" name="圆角矩形标注 4"/>
          <p:cNvSpPr>
            <a:spLocks noChangeArrowheads="1"/>
          </p:cNvSpPr>
          <p:nvPr/>
        </p:nvSpPr>
        <p:spPr bwMode="auto">
          <a:xfrm>
            <a:off x="5436096" y="4725144"/>
            <a:ext cx="2664295" cy="576064"/>
          </a:xfrm>
          <a:prstGeom prst="wedgeRectCallout">
            <a:avLst>
              <a:gd name="adj1" fmla="val -56892"/>
              <a:gd name="adj2" fmla="val -106693"/>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a:solidFill>
                  <a:schemeClr val="tx2">
                    <a:lumMod val="95000"/>
                    <a:lumOff val="5000"/>
                  </a:schemeClr>
                </a:solidFill>
                <a:latin typeface="华文中宋" pitchFamily="2" charset="-122"/>
                <a:ea typeface="华文中宋" pitchFamily="2" charset="-122"/>
              </a:rPr>
              <a:t>3.</a:t>
            </a:r>
            <a:r>
              <a:rPr lang="zh-CN" altLang="en-US" sz="2400" b="0" dirty="0">
                <a:solidFill>
                  <a:schemeClr val="tx2">
                    <a:lumMod val="95000"/>
                    <a:lumOff val="5000"/>
                  </a:schemeClr>
                </a:solidFill>
                <a:latin typeface="华文中宋" pitchFamily="2" charset="-122"/>
                <a:ea typeface="华文中宋" pitchFamily="2" charset="-122"/>
              </a:rPr>
              <a:t>输入</a:t>
            </a:r>
            <a:r>
              <a:rPr lang="zh-CN" altLang="en-US" sz="2400" b="0" dirty="0">
                <a:solidFill>
                  <a:schemeClr val="accent4">
                    <a:lumMod val="60000"/>
                    <a:lumOff val="40000"/>
                  </a:schemeClr>
                </a:solidFill>
                <a:latin typeface="华文中宋" pitchFamily="2" charset="-122"/>
                <a:ea typeface="华文中宋" pitchFamily="2" charset="-122"/>
              </a:rPr>
              <a:t>投保金额</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linds(horizontal)">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blinds(horizontal)">
                                      <p:cBhvr>
                                        <p:cTn id="17" dur="5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blinds(horizontal)">
                                      <p:cBhvr>
                                        <p:cTn id="2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cstate="print"/>
          <a:srcRect/>
          <a:stretch>
            <a:fillRect/>
          </a:stretch>
        </p:blipFill>
        <p:spPr bwMode="auto">
          <a:xfrm>
            <a:off x="1" y="836712"/>
            <a:ext cx="9143999" cy="5760640"/>
          </a:xfrm>
          <a:prstGeom prst="rect">
            <a:avLst/>
          </a:prstGeom>
          <a:noFill/>
          <a:ln w="9525">
            <a:noFill/>
            <a:miter lim="800000"/>
            <a:headEnd/>
            <a:tailEnd/>
          </a:ln>
        </p:spPr>
      </p:pic>
      <p:sp>
        <p:nvSpPr>
          <p:cNvPr id="44034" name="标题 1"/>
          <p:cNvSpPr>
            <a:spLocks noGrp="1"/>
          </p:cNvSpPr>
          <p:nvPr>
            <p:ph type="title"/>
          </p:nvPr>
        </p:nvSpPr>
        <p:spPr/>
        <p:txBody>
          <a:bodyPr/>
          <a:lstStyle/>
          <a:p>
            <a:r>
              <a:rPr lang="en-US" altLang="zh-CN" dirty="0">
                <a:latin typeface="宋体" pitchFamily="2" charset="-122"/>
                <a:ea typeface="宋体" pitchFamily="2" charset="-122"/>
              </a:rPr>
              <a:t>4.</a:t>
            </a:r>
            <a:r>
              <a:rPr lang="zh-CN" altLang="en-US" dirty="0">
                <a:latin typeface="宋体" pitchFamily="2" charset="-122"/>
                <a:ea typeface="宋体" pitchFamily="2" charset="-122"/>
              </a:rPr>
              <a:t>入会管理</a:t>
            </a:r>
            <a:r>
              <a:rPr lang="en-US" altLang="zh-CN" dirty="0">
                <a:latin typeface="宋体" pitchFamily="2" charset="-122"/>
                <a:ea typeface="宋体" pitchFamily="2" charset="-122"/>
              </a:rPr>
              <a:t>——</a:t>
            </a:r>
            <a:r>
              <a:rPr lang="zh-CN" altLang="en-US" dirty="0">
                <a:latin typeface="宋体" pitchFamily="2" charset="-122"/>
                <a:ea typeface="宋体" pitchFamily="2" charset="-122"/>
              </a:rPr>
              <a:t>使用会员信息批量投保</a:t>
            </a:r>
            <a:endParaRPr lang="zh-CN" altLang="en-US" dirty="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a:t>www.bjzghzbx.com                                                                                                                                                                      </a:t>
            </a:r>
            <a:fld id="{29BF6166-6787-4F2E-B0EA-F444B282B46F}" type="slidenum">
              <a:rPr lang="zh-CN" altLang="en-US" smtClean="0"/>
              <a:pPr>
                <a:defRPr/>
              </a:pPr>
              <a:t>39</a:t>
            </a:fld>
            <a:endParaRPr lang="en-US" altLang="zh-CN" dirty="0"/>
          </a:p>
        </p:txBody>
      </p:sp>
      <p:sp>
        <p:nvSpPr>
          <p:cNvPr id="8" name="圆角矩形标注 4"/>
          <p:cNvSpPr>
            <a:spLocks noChangeArrowheads="1"/>
          </p:cNvSpPr>
          <p:nvPr/>
        </p:nvSpPr>
        <p:spPr bwMode="auto">
          <a:xfrm>
            <a:off x="4644008" y="5157192"/>
            <a:ext cx="3744416" cy="1224136"/>
          </a:xfrm>
          <a:prstGeom prst="wedgeRectCallout">
            <a:avLst>
              <a:gd name="adj1" fmla="val -70933"/>
              <a:gd name="adj2" fmla="val -62751"/>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pPr algn="just"/>
            <a:r>
              <a:rPr lang="zh-CN" altLang="en-US" sz="2400" b="0" dirty="0">
                <a:solidFill>
                  <a:schemeClr val="tx2">
                    <a:lumMod val="95000"/>
                    <a:lumOff val="5000"/>
                  </a:schemeClr>
                </a:solidFill>
                <a:latin typeface="华文中宋" pitchFamily="2" charset="-122"/>
                <a:ea typeface="华文中宋" pitchFamily="2" charset="-122"/>
              </a:rPr>
              <a:t>如果提示有投保失败人员，请下载该</a:t>
            </a:r>
            <a:r>
              <a:rPr lang="zh-CN" altLang="en-US" sz="2400" b="0" dirty="0">
                <a:solidFill>
                  <a:schemeClr val="accent4">
                    <a:lumMod val="60000"/>
                    <a:lumOff val="40000"/>
                  </a:schemeClr>
                </a:solidFill>
                <a:latin typeface="华文中宋" pitchFamily="2" charset="-122"/>
                <a:ea typeface="华文中宋" pitchFamily="2" charset="-122"/>
              </a:rPr>
              <a:t>批量投保失败人员名单</a:t>
            </a:r>
            <a:r>
              <a:rPr lang="en-US" altLang="zh-CN" sz="2400" b="0" dirty="0">
                <a:solidFill>
                  <a:schemeClr val="tx2">
                    <a:lumMod val="95000"/>
                    <a:lumOff val="5000"/>
                  </a:schemeClr>
                </a:solidFill>
                <a:latin typeface="华文中宋" pitchFamily="2" charset="-122"/>
                <a:ea typeface="华文中宋" pitchFamily="2" charset="-122"/>
              </a:rPr>
              <a:t>Excel</a:t>
            </a:r>
            <a:r>
              <a:rPr lang="zh-CN" altLang="en-US" sz="2400" b="0" dirty="0">
                <a:solidFill>
                  <a:schemeClr val="tx2">
                    <a:lumMod val="95000"/>
                    <a:lumOff val="5000"/>
                  </a:schemeClr>
                </a:solidFill>
                <a:latin typeface="华文中宋" pitchFamily="2" charset="-122"/>
                <a:ea typeface="华文中宋" pitchFamily="2" charset="-122"/>
              </a:rPr>
              <a:t>文件。</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标题 1"/>
          <p:cNvSpPr>
            <a:spLocks noGrp="1"/>
          </p:cNvSpPr>
          <p:nvPr>
            <p:ph type="title"/>
          </p:nvPr>
        </p:nvSpPr>
        <p:spPr/>
        <p:txBody>
          <a:bodyPr/>
          <a:lstStyle/>
          <a:p>
            <a:r>
              <a:rPr lang="en-US" altLang="zh-CN" dirty="0">
                <a:latin typeface="宋体" pitchFamily="2" charset="-122"/>
                <a:ea typeface="宋体" pitchFamily="2" charset="-122"/>
              </a:rPr>
              <a:t>1.</a:t>
            </a:r>
            <a:r>
              <a:rPr lang="zh-CN" altLang="en-US" dirty="0">
                <a:ea typeface="宋体" pitchFamily="2" charset="-122"/>
              </a:rPr>
              <a:t>系统使用环境</a:t>
            </a:r>
          </a:p>
        </p:txBody>
      </p:sp>
      <p:sp>
        <p:nvSpPr>
          <p:cNvPr id="4" name="日期占位符 3"/>
          <p:cNvSpPr>
            <a:spLocks noGrp="1"/>
          </p:cNvSpPr>
          <p:nvPr>
            <p:ph type="dt" sz="quarter" idx="10"/>
          </p:nvPr>
        </p:nvSpPr>
        <p:spPr/>
        <p:txBody>
          <a:bodyPr/>
          <a:lstStyle/>
          <a:p>
            <a:pPr>
              <a:defRPr/>
            </a:pPr>
            <a:r>
              <a:rPr lang="en-US" altLang="zh-CN" dirty="0"/>
              <a:t>www.bjzghzbx.com                                                                                                                                                                      </a:t>
            </a:r>
            <a:fld id="{990889AA-BE1D-4D17-9B76-F84D50056B01}" type="slidenum">
              <a:rPr lang="zh-CN" altLang="en-US" smtClean="0"/>
              <a:pPr>
                <a:defRPr/>
              </a:pPr>
              <a:t>4</a:t>
            </a:fld>
            <a:endParaRPr lang="en-US" altLang="zh-CN" dirty="0"/>
          </a:p>
        </p:txBody>
      </p:sp>
      <p:sp>
        <p:nvSpPr>
          <p:cNvPr id="7" name="内容占位符 2"/>
          <p:cNvSpPr>
            <a:spLocks noGrp="1"/>
          </p:cNvSpPr>
          <p:nvPr>
            <p:ph idx="1"/>
          </p:nvPr>
        </p:nvSpPr>
        <p:spPr>
          <a:xfrm>
            <a:off x="428596" y="1214422"/>
            <a:ext cx="8229600" cy="2279338"/>
          </a:xfrm>
        </p:spPr>
        <p:txBody>
          <a:bodyPr>
            <a:normAutofit/>
          </a:bodyPr>
          <a:lstStyle/>
          <a:p>
            <a:pPr>
              <a:buFont typeface="Wingdings" pitchFamily="2" charset="2"/>
              <a:buChar char="u"/>
            </a:pPr>
            <a:r>
              <a:rPr lang="zh-CN" altLang="en-US" sz="2600" dirty="0">
                <a:effectLst>
                  <a:outerShdw blurRad="38100" dist="38100" dir="2700000" algn="tl">
                    <a:srgbClr val="000000">
                      <a:alpha val="43137"/>
                    </a:srgbClr>
                  </a:outerShdw>
                </a:effectLst>
                <a:latin typeface="微软雅黑" pitchFamily="34" charset="-122"/>
                <a:ea typeface="微软雅黑" pitchFamily="34" charset="-122"/>
              </a:rPr>
              <a:t>操作系统：</a:t>
            </a:r>
            <a:r>
              <a:rPr lang="en-US" sz="2600" dirty="0">
                <a:latin typeface="微软雅黑" pitchFamily="34" charset="-122"/>
                <a:ea typeface="微软雅黑" pitchFamily="34" charset="-122"/>
              </a:rPr>
              <a:t>Windows XP</a:t>
            </a:r>
            <a:r>
              <a:rPr lang="zh-CN" altLang="en-US" sz="2600" dirty="0">
                <a:latin typeface="微软雅黑" pitchFamily="34" charset="-122"/>
                <a:ea typeface="微软雅黑" pitchFamily="34" charset="-122"/>
              </a:rPr>
              <a:t>、</a:t>
            </a:r>
            <a:r>
              <a:rPr lang="en-US" sz="2600" b="1" dirty="0">
                <a:solidFill>
                  <a:srgbClr val="C00000"/>
                </a:solidFill>
                <a:effectLst>
                  <a:outerShdw blurRad="38100" dist="38100" dir="2700000" algn="tl">
                    <a:srgbClr val="000000">
                      <a:alpha val="43137"/>
                    </a:srgbClr>
                  </a:outerShdw>
                </a:effectLst>
                <a:latin typeface="微软雅黑" pitchFamily="34" charset="-122"/>
                <a:ea typeface="微软雅黑" pitchFamily="34" charset="-122"/>
              </a:rPr>
              <a:t>Windows 7</a:t>
            </a:r>
            <a:r>
              <a:rPr lang="zh-CN" altLang="en-US" sz="2600" b="1" dirty="0">
                <a:solidFill>
                  <a:srgbClr val="C00000"/>
                </a:solidFill>
                <a:effectLst>
                  <a:outerShdw blurRad="38100" dist="38100" dir="2700000" algn="tl">
                    <a:srgbClr val="000000">
                      <a:alpha val="43137"/>
                    </a:srgbClr>
                  </a:outerShdw>
                </a:effectLst>
                <a:latin typeface="微软雅黑" pitchFamily="34" charset="-122"/>
                <a:ea typeface="微软雅黑" pitchFamily="34" charset="-122"/>
              </a:rPr>
              <a:t>（推荐）</a:t>
            </a:r>
            <a:r>
              <a:rPr lang="zh-CN" altLang="en-US" sz="2600" dirty="0">
                <a:latin typeface="微软雅黑" pitchFamily="34" charset="-122"/>
                <a:ea typeface="微软雅黑" pitchFamily="34" charset="-122"/>
              </a:rPr>
              <a:t>、</a:t>
            </a:r>
            <a:r>
              <a:rPr lang="en-US" altLang="zh-CN" sz="2600" dirty="0">
                <a:latin typeface="微软雅黑" pitchFamily="34" charset="-122"/>
                <a:ea typeface="微软雅黑" pitchFamily="34" charset="-122"/>
              </a:rPr>
              <a:t>		  Windows 8</a:t>
            </a:r>
          </a:p>
          <a:p>
            <a:pPr>
              <a:buFont typeface="Wingdings" pitchFamily="2" charset="2"/>
              <a:buChar char="u"/>
            </a:pPr>
            <a:r>
              <a:rPr lang="zh-CN" altLang="en-US" sz="2600" dirty="0">
                <a:effectLst>
                  <a:outerShdw blurRad="38100" dist="38100" dir="2700000" algn="tl">
                    <a:srgbClr val="000000">
                      <a:alpha val="43137"/>
                    </a:srgbClr>
                  </a:outerShdw>
                </a:effectLst>
                <a:latin typeface="微软雅黑" pitchFamily="34" charset="-122"/>
                <a:ea typeface="微软雅黑" pitchFamily="34" charset="-122"/>
              </a:rPr>
              <a:t>浏览器：</a:t>
            </a:r>
            <a:r>
              <a:rPr lang="en-US" altLang="zh-CN" sz="2600" b="1" dirty="0">
                <a:solidFill>
                  <a:srgbClr val="C00000"/>
                </a:solidFill>
                <a:effectLst>
                  <a:outerShdw blurRad="38100" dist="38100" dir="2700000" algn="tl">
                    <a:srgbClr val="000000">
                      <a:alpha val="43137"/>
                    </a:srgbClr>
                  </a:outerShdw>
                </a:effectLst>
                <a:latin typeface="微软雅黑" pitchFamily="34" charset="-122"/>
                <a:ea typeface="微软雅黑" pitchFamily="34" charset="-122"/>
              </a:rPr>
              <a:t>IE 10</a:t>
            </a:r>
            <a:r>
              <a:rPr lang="zh-CN" altLang="en-US" sz="2600" dirty="0">
                <a:latin typeface="微软雅黑" pitchFamily="34" charset="-122"/>
                <a:ea typeface="微软雅黑" pitchFamily="34" charset="-122"/>
              </a:rPr>
              <a:t>或更高版</a:t>
            </a:r>
            <a:endParaRPr lang="en-US" altLang="zh-CN" sz="2600" dirty="0">
              <a:latin typeface="微软雅黑" pitchFamily="34" charset="-122"/>
              <a:ea typeface="微软雅黑" pitchFamily="34" charset="-122"/>
            </a:endParaRPr>
          </a:p>
          <a:p>
            <a:pPr>
              <a:buFont typeface="Wingdings" pitchFamily="2" charset="2"/>
              <a:buChar char="u"/>
            </a:pPr>
            <a:r>
              <a:rPr lang="zh-CN" altLang="en-US" sz="2600" dirty="0">
                <a:effectLst>
                  <a:outerShdw blurRad="38100" dist="38100" dir="2700000" algn="tl">
                    <a:srgbClr val="000000">
                      <a:alpha val="43137"/>
                    </a:srgbClr>
                  </a:outerShdw>
                </a:effectLst>
                <a:latin typeface="微软雅黑" pitchFamily="34" charset="-122"/>
                <a:ea typeface="微软雅黑" pitchFamily="34" charset="-122"/>
              </a:rPr>
              <a:t>办公软件：</a:t>
            </a:r>
            <a:r>
              <a:rPr lang="zh-CN" altLang="en-US" sz="2600" dirty="0">
                <a:latin typeface="微软雅黑" pitchFamily="34" charset="-122"/>
                <a:ea typeface="微软雅黑" pitchFamily="34" charset="-122"/>
              </a:rPr>
              <a:t>微软</a:t>
            </a:r>
            <a:r>
              <a:rPr lang="en-US" altLang="zh-CN" sz="2600" dirty="0">
                <a:latin typeface="微软雅黑" pitchFamily="34" charset="-122"/>
                <a:ea typeface="微软雅黑" pitchFamily="34" charset="-122"/>
              </a:rPr>
              <a:t> </a:t>
            </a:r>
            <a:r>
              <a:rPr lang="en-US" altLang="zh-CN" sz="2600" b="1" dirty="0">
                <a:solidFill>
                  <a:srgbClr val="C00000"/>
                </a:solidFill>
                <a:effectLst>
                  <a:outerShdw blurRad="38100" dist="38100" dir="2700000" algn="tl">
                    <a:srgbClr val="000000">
                      <a:alpha val="43137"/>
                    </a:srgbClr>
                  </a:outerShdw>
                </a:effectLst>
                <a:latin typeface="微软雅黑" pitchFamily="34" charset="-122"/>
                <a:ea typeface="微软雅黑" pitchFamily="34" charset="-122"/>
              </a:rPr>
              <a:t>Office 2003</a:t>
            </a:r>
          </a:p>
          <a:p>
            <a:pPr>
              <a:buNone/>
            </a:pPr>
            <a:endParaRPr lang="en-US" altLang="zh-CN" dirty="0">
              <a:latin typeface="微软雅黑" pitchFamily="34" charset="-122"/>
              <a:ea typeface="微软雅黑" pitchFamily="34" charset="-122"/>
            </a:endParaRPr>
          </a:p>
          <a:p>
            <a:pPr>
              <a:buNone/>
            </a:pPr>
            <a:endParaRPr lang="zh-CN" altLang="en-US" dirty="0"/>
          </a:p>
        </p:txBody>
      </p:sp>
      <p:sp>
        <p:nvSpPr>
          <p:cNvPr id="8" name="横卷形 7"/>
          <p:cNvSpPr/>
          <p:nvPr/>
        </p:nvSpPr>
        <p:spPr>
          <a:xfrm>
            <a:off x="357158" y="3357562"/>
            <a:ext cx="8358246" cy="2786082"/>
          </a:xfrm>
          <a:prstGeom prst="horizontalScroll">
            <a:avLst/>
          </a:prstGeom>
        </p:spPr>
        <p:style>
          <a:lnRef idx="1">
            <a:schemeClr val="accent1"/>
          </a:lnRef>
          <a:fillRef idx="2">
            <a:schemeClr val="accent1"/>
          </a:fillRef>
          <a:effectRef idx="1">
            <a:schemeClr val="accent1"/>
          </a:effectRef>
          <a:fontRef idx="minor">
            <a:schemeClr val="dk1"/>
          </a:fontRef>
        </p:style>
        <p:txBody>
          <a:bodyPr rtlCol="0" anchor="ctr"/>
          <a:lstStyle/>
          <a:p>
            <a:pPr latinLnBrk="1">
              <a:buNone/>
            </a:pPr>
            <a:r>
              <a:rPr lang="zh-CN" altLang="en-US" sz="2000" b="1" dirty="0">
                <a:solidFill>
                  <a:srgbClr val="C00000"/>
                </a:solidFill>
                <a:effectLst>
                  <a:outerShdw blurRad="38100" dist="38100" dir="2700000" algn="tl">
                    <a:srgbClr val="000000">
                      <a:alpha val="43137"/>
                    </a:srgbClr>
                  </a:outerShdw>
                </a:effectLst>
                <a:latin typeface="微软雅黑" pitchFamily="34" charset="-122"/>
                <a:ea typeface="微软雅黑" pitchFamily="34" charset="-122"/>
              </a:rPr>
              <a:t>特别说明：</a:t>
            </a:r>
            <a:endParaRPr lang="en-US" altLang="zh-CN" sz="2000" b="1" dirty="0">
              <a:solidFill>
                <a:srgbClr val="C00000"/>
              </a:solidFill>
              <a:effectLst>
                <a:outerShdw blurRad="38100" dist="38100" dir="2700000" algn="tl">
                  <a:srgbClr val="000000">
                    <a:alpha val="43137"/>
                  </a:srgbClr>
                </a:outerShdw>
              </a:effectLst>
              <a:latin typeface="微软雅黑" pitchFamily="34" charset="-122"/>
              <a:ea typeface="微软雅黑" pitchFamily="34" charset="-122"/>
            </a:endParaRPr>
          </a:p>
          <a:p>
            <a:pPr latinLnBrk="1">
              <a:buNone/>
            </a:pPr>
            <a:r>
              <a:rPr lang="zh-CN" altLang="en-US" sz="2000">
                <a:latin typeface="微软雅黑" pitchFamily="34" charset="-122"/>
                <a:ea typeface="微软雅黑" pitchFamily="34" charset="-122"/>
              </a:rPr>
              <a:t>                      保障</a:t>
            </a:r>
            <a:r>
              <a:rPr lang="zh-CN" altLang="en-US" sz="2000" dirty="0">
                <a:latin typeface="微软雅黑" pitchFamily="34" charset="-122"/>
                <a:ea typeface="微软雅黑" pitchFamily="34" charset="-122"/>
              </a:rPr>
              <a:t>业务系统使用的各种模板和表格，暂不支持金山</a:t>
            </a:r>
            <a:r>
              <a:rPr lang="en-US" altLang="zh-CN" sz="2000" dirty="0">
                <a:latin typeface="微软雅黑" pitchFamily="34" charset="-122"/>
                <a:ea typeface="微软雅黑" pitchFamily="34" charset="-122"/>
              </a:rPr>
              <a:t>WPS</a:t>
            </a:r>
            <a:r>
              <a:rPr lang="zh-CN" altLang="en-US" sz="2000" dirty="0">
                <a:latin typeface="微软雅黑" pitchFamily="34" charset="-122"/>
                <a:ea typeface="微软雅黑" pitchFamily="34" charset="-122"/>
              </a:rPr>
              <a:t>办公软件。</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2" cstate="print"/>
          <a:srcRect/>
          <a:stretch>
            <a:fillRect/>
          </a:stretch>
        </p:blipFill>
        <p:spPr bwMode="auto">
          <a:xfrm>
            <a:off x="0" y="857232"/>
            <a:ext cx="9144000" cy="5715040"/>
          </a:xfrm>
          <a:prstGeom prst="rect">
            <a:avLst/>
          </a:prstGeom>
          <a:noFill/>
          <a:ln w="9525">
            <a:noFill/>
            <a:miter lim="800000"/>
            <a:headEnd/>
            <a:tailEnd/>
          </a:ln>
          <a:effectLst/>
        </p:spPr>
      </p:pic>
      <p:sp>
        <p:nvSpPr>
          <p:cNvPr id="36866" name="标题 1"/>
          <p:cNvSpPr>
            <a:spLocks noGrp="1"/>
          </p:cNvSpPr>
          <p:nvPr>
            <p:ph type="title"/>
          </p:nvPr>
        </p:nvSpPr>
        <p:spPr/>
        <p:txBody>
          <a:bodyPr/>
          <a:lstStyle/>
          <a:p>
            <a:r>
              <a:rPr lang="en-US" altLang="zh-CN" dirty="0">
                <a:latin typeface="宋体" pitchFamily="2" charset="-122"/>
                <a:ea typeface="宋体" pitchFamily="2" charset="-122"/>
              </a:rPr>
              <a:t>4.</a:t>
            </a:r>
            <a:r>
              <a:rPr lang="zh-CN" altLang="en-US" dirty="0">
                <a:latin typeface="宋体" pitchFamily="2" charset="-122"/>
                <a:ea typeface="宋体" pitchFamily="2" charset="-122"/>
              </a:rPr>
              <a:t>入会管理</a:t>
            </a:r>
            <a:r>
              <a:rPr lang="en-US" altLang="zh-CN" dirty="0">
                <a:latin typeface="宋体" pitchFamily="2" charset="-122"/>
                <a:ea typeface="宋体" pitchFamily="2" charset="-122"/>
              </a:rPr>
              <a:t>——</a:t>
            </a:r>
            <a:r>
              <a:rPr lang="zh-CN" altLang="en-US" dirty="0">
                <a:latin typeface="宋体" pitchFamily="2" charset="-122"/>
                <a:ea typeface="宋体" pitchFamily="2" charset="-122"/>
              </a:rPr>
              <a:t>使用会员信息批量投保</a:t>
            </a:r>
            <a:endParaRPr lang="zh-CN" altLang="en-US" dirty="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a:t>www.bjzghzbx.com                                                                                                                                                                      </a:t>
            </a:r>
            <a:fld id="{7D05FEE2-20D3-4A5E-8C18-530F2786B67F}" type="slidenum">
              <a:rPr lang="zh-CN" altLang="en-US" smtClean="0"/>
              <a:pPr>
                <a:defRPr/>
              </a:pPr>
              <a:t>40</a:t>
            </a:fld>
            <a:endParaRPr lang="en-US" altLang="zh-CN" dirty="0"/>
          </a:p>
        </p:txBody>
      </p:sp>
      <p:sp>
        <p:nvSpPr>
          <p:cNvPr id="14" name="AutoShape 4"/>
          <p:cNvSpPr>
            <a:spLocks noChangeArrowheads="1"/>
          </p:cNvSpPr>
          <p:nvPr/>
        </p:nvSpPr>
        <p:spPr bwMode="auto">
          <a:xfrm>
            <a:off x="357158" y="1428736"/>
            <a:ext cx="2214578" cy="830997"/>
          </a:xfrm>
          <a:prstGeom prst="wedgeRectCallout">
            <a:avLst>
              <a:gd name="adj1" fmla="val 35734"/>
              <a:gd name="adj2" fmla="val 158216"/>
            </a:avLst>
          </a:prstGeom>
          <a:solidFill>
            <a:srgbClr val="FFFFFF"/>
          </a:solidFill>
          <a:ln w="19050">
            <a:solidFill>
              <a:srgbClr val="000514"/>
            </a:solidFill>
            <a:miter lim="800000"/>
            <a:headEnd/>
            <a:tailEnd/>
          </a:ln>
          <a:effectLst>
            <a:outerShdw dist="35921" dir="2700000" algn="ctr" rotWithShape="0">
              <a:srgbClr val="000514">
                <a:alpha val="50000"/>
              </a:srgbClr>
            </a:outerShdw>
          </a:effectLst>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1.</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 选择要保存的位置。</a:t>
            </a:r>
          </a:p>
        </p:txBody>
      </p:sp>
      <p:sp>
        <p:nvSpPr>
          <p:cNvPr id="15" name="AutoShape 5"/>
          <p:cNvSpPr>
            <a:spLocks noChangeArrowheads="1"/>
          </p:cNvSpPr>
          <p:nvPr/>
        </p:nvSpPr>
        <p:spPr bwMode="auto">
          <a:xfrm>
            <a:off x="214282" y="5643578"/>
            <a:ext cx="3240087" cy="841375"/>
          </a:xfrm>
          <a:prstGeom prst="wedgeRectCallout">
            <a:avLst>
              <a:gd name="adj1" fmla="val 39084"/>
              <a:gd name="adj2" fmla="val -123825"/>
            </a:avLst>
          </a:prstGeom>
          <a:solidFill>
            <a:srgbClr val="FFFFFF"/>
          </a:solidFill>
          <a:ln w="19050">
            <a:solidFill>
              <a:srgbClr val="000514"/>
            </a:solidFill>
            <a:miter lim="800000"/>
            <a:headEnd/>
            <a:tailEnd/>
          </a:ln>
          <a:effectLst>
            <a:outerShdw dist="35921" dir="2700000" algn="ctr" rotWithShape="0">
              <a:srgbClr val="000514">
                <a:alpha val="50000"/>
              </a:srgbClr>
            </a:outerShdw>
          </a:effectLst>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2.</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在</a:t>
            </a:r>
            <a:r>
              <a:rPr kumimoji="0" lang="zh-CN" altLang="en-US" sz="2400" b="0" i="0" u="none" strike="noStrike" kern="0" cap="none" spc="0" normalizeH="0" baseline="0" noProof="0" dirty="0">
                <a:ln>
                  <a:noFill/>
                </a:ln>
                <a:solidFill>
                  <a:schemeClr val="accent4">
                    <a:lumMod val="60000"/>
                    <a:lumOff val="40000"/>
                  </a:schemeClr>
                </a:solidFill>
                <a:effectLst/>
                <a:uLnTx/>
                <a:uFillTx/>
                <a:latin typeface="华文中宋" pitchFamily="2" charset="-122"/>
                <a:ea typeface="华文中宋" pitchFamily="2" charset="-122"/>
              </a:rPr>
              <a:t>文件名</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中录入便于自己工作的文件名。</a:t>
            </a:r>
          </a:p>
        </p:txBody>
      </p:sp>
      <p:sp>
        <p:nvSpPr>
          <p:cNvPr id="16" name="AutoShape 6"/>
          <p:cNvSpPr>
            <a:spLocks noChangeArrowheads="1"/>
          </p:cNvSpPr>
          <p:nvPr/>
        </p:nvSpPr>
        <p:spPr bwMode="auto">
          <a:xfrm>
            <a:off x="6156176" y="4653136"/>
            <a:ext cx="2714612" cy="461665"/>
          </a:xfrm>
          <a:prstGeom prst="wedgeRectCallout">
            <a:avLst>
              <a:gd name="adj1" fmla="val -39728"/>
              <a:gd name="adj2" fmla="val 157415"/>
            </a:avLst>
          </a:prstGeom>
          <a:solidFill>
            <a:srgbClr val="FFFFFF"/>
          </a:solidFill>
          <a:ln w="19050">
            <a:solidFill>
              <a:srgbClr val="000514"/>
            </a:solidFill>
            <a:miter lim="800000"/>
            <a:headEnd/>
            <a:tailEnd/>
          </a:ln>
          <a:effectLst>
            <a:outerShdw dist="35921" dir="2700000" algn="ctr" rotWithShape="0">
              <a:srgbClr val="000514">
                <a:alpha val="50000"/>
              </a:srgbClr>
            </a:outerShdw>
          </a:effectLst>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3.</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 点击</a:t>
            </a:r>
            <a:r>
              <a:rPr kumimoji="0" lang="zh-CN" altLang="en-US" sz="2400" b="0" i="0" u="none" strike="noStrike" kern="0" cap="none" spc="0" normalizeH="0" baseline="0" noProof="0" dirty="0">
                <a:ln>
                  <a:noFill/>
                </a:ln>
                <a:solidFill>
                  <a:schemeClr val="accent4">
                    <a:lumMod val="60000"/>
                    <a:lumOff val="40000"/>
                  </a:schemeClr>
                </a:solidFill>
                <a:effectLst/>
                <a:uLnTx/>
                <a:uFillTx/>
                <a:latin typeface="华文中宋" pitchFamily="2" charset="-122"/>
                <a:ea typeface="华文中宋" pitchFamily="2" charset="-122"/>
              </a:rPr>
              <a:t>保存</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按钮。</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2" cstate="print"/>
          <a:srcRect/>
          <a:stretch>
            <a:fillRect/>
          </a:stretch>
        </p:blipFill>
        <p:spPr bwMode="auto">
          <a:xfrm>
            <a:off x="-1" y="857232"/>
            <a:ext cx="9144063" cy="5715040"/>
          </a:xfrm>
          <a:prstGeom prst="rect">
            <a:avLst/>
          </a:prstGeom>
          <a:noFill/>
          <a:ln w="9525">
            <a:noFill/>
            <a:miter lim="800000"/>
            <a:headEnd/>
            <a:tailEnd/>
          </a:ln>
          <a:effectLst/>
        </p:spPr>
      </p:pic>
      <p:sp>
        <p:nvSpPr>
          <p:cNvPr id="36866" name="标题 1"/>
          <p:cNvSpPr>
            <a:spLocks noGrp="1"/>
          </p:cNvSpPr>
          <p:nvPr>
            <p:ph type="title"/>
          </p:nvPr>
        </p:nvSpPr>
        <p:spPr/>
        <p:txBody>
          <a:bodyPr/>
          <a:lstStyle/>
          <a:p>
            <a:r>
              <a:rPr lang="en-US" altLang="zh-CN" dirty="0">
                <a:latin typeface="宋体" pitchFamily="2" charset="-122"/>
                <a:ea typeface="宋体" pitchFamily="2" charset="-122"/>
              </a:rPr>
              <a:t>4.</a:t>
            </a:r>
            <a:r>
              <a:rPr lang="zh-CN" altLang="en-US" dirty="0">
                <a:latin typeface="宋体" pitchFamily="2" charset="-122"/>
                <a:ea typeface="宋体" pitchFamily="2" charset="-122"/>
              </a:rPr>
              <a:t>入会管理</a:t>
            </a:r>
            <a:r>
              <a:rPr lang="en-US" altLang="zh-CN" dirty="0">
                <a:latin typeface="宋体" pitchFamily="2" charset="-122"/>
                <a:ea typeface="宋体" pitchFamily="2" charset="-122"/>
              </a:rPr>
              <a:t>——</a:t>
            </a:r>
            <a:r>
              <a:rPr lang="zh-CN" altLang="en-US" dirty="0">
                <a:latin typeface="宋体" pitchFamily="2" charset="-122"/>
                <a:ea typeface="宋体" pitchFamily="2" charset="-122"/>
              </a:rPr>
              <a:t>使用会员信息批量投保</a:t>
            </a:r>
            <a:endParaRPr lang="zh-CN" altLang="en-US" dirty="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a:t>www.bjzghzbx.com                                                                                                                                                                      </a:t>
            </a:r>
            <a:fld id="{7D05FEE2-20D3-4A5E-8C18-530F2786B67F}" type="slidenum">
              <a:rPr lang="zh-CN" altLang="en-US" smtClean="0"/>
              <a:pPr>
                <a:defRPr/>
              </a:pPr>
              <a:t>41</a:t>
            </a:fld>
            <a:endParaRPr lang="en-US" altLang="zh-CN" dirty="0"/>
          </a:p>
        </p:txBody>
      </p:sp>
      <p:sp>
        <p:nvSpPr>
          <p:cNvPr id="9" name="AutoShape 4"/>
          <p:cNvSpPr>
            <a:spLocks noChangeArrowheads="1"/>
          </p:cNvSpPr>
          <p:nvPr/>
        </p:nvSpPr>
        <p:spPr bwMode="auto">
          <a:xfrm>
            <a:off x="500034" y="2357430"/>
            <a:ext cx="2786082" cy="1200329"/>
          </a:xfrm>
          <a:prstGeom prst="wedgeRectCallout">
            <a:avLst>
              <a:gd name="adj1" fmla="val -57227"/>
              <a:gd name="adj2" fmla="val -89339"/>
            </a:avLst>
          </a:prstGeom>
          <a:solidFill>
            <a:srgbClr val="FFFFFF"/>
          </a:solidFill>
          <a:ln w="19050">
            <a:solidFill>
              <a:srgbClr val="000514"/>
            </a:solidFill>
            <a:miter lim="800000"/>
            <a:headEnd/>
            <a:tailEnd/>
          </a:ln>
          <a:effectLst>
            <a:outerShdw dist="35921" dir="2700000" algn="ctr" rotWithShape="0">
              <a:srgbClr val="000514">
                <a:alpha val="50000"/>
              </a:srgbClr>
            </a:outerShdw>
          </a:effectLst>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1.</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 </a:t>
            </a:r>
            <a:r>
              <a:rPr lang="zh-CN" altLang="en-US" sz="2400" b="0" kern="0" dirty="0">
                <a:solidFill>
                  <a:sysClr val="windowText" lastClr="000000"/>
                </a:solidFill>
                <a:latin typeface="华文中宋" pitchFamily="2" charset="-122"/>
                <a:ea typeface="华文中宋" pitchFamily="2" charset="-122"/>
              </a:rPr>
              <a:t>双击打开刚下载的</a:t>
            </a:r>
            <a:r>
              <a:rPr lang="zh-CN" altLang="en-US" sz="2400" b="0" kern="0" dirty="0">
                <a:solidFill>
                  <a:schemeClr val="accent4">
                    <a:lumMod val="60000"/>
                    <a:lumOff val="40000"/>
                  </a:schemeClr>
                </a:solidFill>
                <a:latin typeface="华文中宋" pitchFamily="2" charset="-122"/>
                <a:ea typeface="华文中宋" pitchFamily="2" charset="-122"/>
              </a:rPr>
              <a:t>批量投保失败人员名单</a:t>
            </a:r>
            <a:r>
              <a:rPr lang="zh-CN" altLang="en-US" sz="2400" b="0" kern="0" dirty="0">
                <a:solidFill>
                  <a:schemeClr val="tx2"/>
                </a:solidFill>
                <a:latin typeface="华文中宋" pitchFamily="2" charset="-122"/>
                <a:ea typeface="华文中宋" pitchFamily="2" charset="-122"/>
              </a:rPr>
              <a:t>文件</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p:cNvPicPr>
            <a:picLocks noChangeAspect="1" noChangeArrowheads="1"/>
          </p:cNvPicPr>
          <p:nvPr/>
        </p:nvPicPr>
        <p:blipFill>
          <a:blip r:embed="rId2" cstate="print"/>
          <a:srcRect/>
          <a:stretch>
            <a:fillRect/>
          </a:stretch>
        </p:blipFill>
        <p:spPr bwMode="auto">
          <a:xfrm>
            <a:off x="142844" y="1000108"/>
            <a:ext cx="8258175" cy="3981450"/>
          </a:xfrm>
          <a:prstGeom prst="rect">
            <a:avLst/>
          </a:prstGeom>
          <a:noFill/>
          <a:ln w="9525">
            <a:solidFill>
              <a:schemeClr val="bg2">
                <a:lumMod val="50000"/>
              </a:schemeClr>
            </a:solidFill>
            <a:miter lim="800000"/>
            <a:headEnd/>
            <a:tailEnd/>
          </a:ln>
          <a:effectLst>
            <a:outerShdw blurRad="50800" dist="38100" dir="5400000" algn="t" rotWithShape="0">
              <a:prstClr val="black">
                <a:alpha val="40000"/>
              </a:prstClr>
            </a:outerShdw>
          </a:effectLst>
        </p:spPr>
      </p:pic>
      <p:sp>
        <p:nvSpPr>
          <p:cNvPr id="36866" name="标题 1"/>
          <p:cNvSpPr>
            <a:spLocks noGrp="1"/>
          </p:cNvSpPr>
          <p:nvPr>
            <p:ph type="title"/>
          </p:nvPr>
        </p:nvSpPr>
        <p:spPr/>
        <p:txBody>
          <a:bodyPr/>
          <a:lstStyle/>
          <a:p>
            <a:r>
              <a:rPr lang="en-US" altLang="zh-CN" dirty="0">
                <a:latin typeface="宋体" pitchFamily="2" charset="-122"/>
                <a:ea typeface="宋体" pitchFamily="2" charset="-122"/>
              </a:rPr>
              <a:t>4.</a:t>
            </a:r>
            <a:r>
              <a:rPr lang="zh-CN" altLang="en-US" dirty="0">
                <a:latin typeface="宋体" pitchFamily="2" charset="-122"/>
                <a:ea typeface="宋体" pitchFamily="2" charset="-122"/>
              </a:rPr>
              <a:t>入会管理</a:t>
            </a:r>
            <a:r>
              <a:rPr lang="en-US" altLang="zh-CN" dirty="0">
                <a:latin typeface="宋体" pitchFamily="2" charset="-122"/>
                <a:ea typeface="宋体" pitchFamily="2" charset="-122"/>
              </a:rPr>
              <a:t>——</a:t>
            </a:r>
            <a:r>
              <a:rPr lang="zh-CN" altLang="en-US" dirty="0">
                <a:latin typeface="宋体" pitchFamily="2" charset="-122"/>
                <a:ea typeface="宋体" pitchFamily="2" charset="-122"/>
              </a:rPr>
              <a:t>使用会员信息批量投保</a:t>
            </a:r>
            <a:endParaRPr lang="zh-CN" altLang="en-US" dirty="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a:t>www.bjzghzbx.com                                                                                                                                                                      </a:t>
            </a:r>
            <a:fld id="{7D05FEE2-20D3-4A5E-8C18-530F2786B67F}" type="slidenum">
              <a:rPr lang="zh-CN" altLang="en-US" smtClean="0"/>
              <a:pPr>
                <a:defRPr/>
              </a:pPr>
              <a:t>42</a:t>
            </a:fld>
            <a:endParaRPr lang="en-US" altLang="zh-CN" dirty="0"/>
          </a:p>
        </p:txBody>
      </p:sp>
      <p:sp>
        <p:nvSpPr>
          <p:cNvPr id="7" name="矩形标注 6"/>
          <p:cNvSpPr>
            <a:spLocks noChangeArrowheads="1"/>
          </p:cNvSpPr>
          <p:nvPr/>
        </p:nvSpPr>
        <p:spPr bwMode="auto">
          <a:xfrm>
            <a:off x="4929190" y="4143380"/>
            <a:ext cx="3143251" cy="1714512"/>
          </a:xfrm>
          <a:prstGeom prst="wedgeRectCallout">
            <a:avLst>
              <a:gd name="adj1" fmla="val -73941"/>
              <a:gd name="adj2" fmla="val -60290"/>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pPr algn="just"/>
            <a:r>
              <a:rPr lang="zh-CN" altLang="en-US" sz="2400" b="0" kern="0" dirty="0">
                <a:solidFill>
                  <a:schemeClr val="accent4">
                    <a:lumMod val="60000"/>
                    <a:lumOff val="40000"/>
                  </a:schemeClr>
                </a:solidFill>
                <a:latin typeface="华文中宋" pitchFamily="2" charset="-122"/>
                <a:ea typeface="华文中宋" pitchFamily="2" charset="-122"/>
              </a:rPr>
              <a:t>批量投保失败人员名单</a:t>
            </a:r>
            <a:r>
              <a:rPr lang="en-US" altLang="zh-CN" sz="2400" b="0" dirty="0">
                <a:solidFill>
                  <a:schemeClr val="tx2">
                    <a:lumMod val="95000"/>
                    <a:lumOff val="5000"/>
                  </a:schemeClr>
                </a:solidFill>
                <a:latin typeface="华文中宋" pitchFamily="2" charset="-122"/>
                <a:ea typeface="华文中宋" pitchFamily="2" charset="-122"/>
              </a:rPr>
              <a:t>Excel</a:t>
            </a:r>
            <a:r>
              <a:rPr lang="zh-CN" altLang="en-US" sz="2400" b="0" dirty="0">
                <a:solidFill>
                  <a:schemeClr val="tx2">
                    <a:lumMod val="95000"/>
                    <a:lumOff val="5000"/>
                  </a:schemeClr>
                </a:solidFill>
                <a:latin typeface="华文中宋" pitchFamily="2" charset="-122"/>
                <a:ea typeface="华文中宋" pitchFamily="2" charset="-122"/>
              </a:rPr>
              <a:t>文件里面会显示出没有投保成功人员名单及原因</a:t>
            </a:r>
            <a:r>
              <a:rPr lang="zh-CN" altLang="en-US" sz="2400" b="0" dirty="0">
                <a:solidFill>
                  <a:schemeClr val="tx1"/>
                </a:solidFill>
                <a:latin typeface="华文中宋" pitchFamily="2" charset="-122"/>
                <a:ea typeface="华文中宋" pitchFamily="2" charset="-122"/>
              </a:rPr>
              <a:t>。</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标题 1"/>
          <p:cNvSpPr>
            <a:spLocks noGrp="1"/>
          </p:cNvSpPr>
          <p:nvPr>
            <p:ph type="title"/>
          </p:nvPr>
        </p:nvSpPr>
        <p:spPr/>
        <p:txBody>
          <a:bodyPr/>
          <a:lstStyle/>
          <a:p>
            <a:r>
              <a:rPr lang="en-US" altLang="zh-CN" dirty="0">
                <a:latin typeface="宋体" pitchFamily="2" charset="-122"/>
                <a:ea typeface="宋体" pitchFamily="2" charset="-122"/>
              </a:rPr>
              <a:t>4.</a:t>
            </a:r>
            <a:r>
              <a:rPr lang="zh-CN" altLang="en-US" dirty="0">
                <a:latin typeface="宋体" pitchFamily="2" charset="-122"/>
                <a:ea typeface="宋体" pitchFamily="2" charset="-122"/>
              </a:rPr>
              <a:t>入会管理</a:t>
            </a:r>
            <a:r>
              <a:rPr lang="en-US" altLang="zh-CN" dirty="0">
                <a:latin typeface="宋体" pitchFamily="2" charset="-122"/>
                <a:ea typeface="宋体" pitchFamily="2" charset="-122"/>
              </a:rPr>
              <a:t>——</a:t>
            </a:r>
            <a:r>
              <a:rPr lang="zh-CN" altLang="en-US" dirty="0">
                <a:latin typeface="宋体" pitchFamily="2" charset="-122"/>
                <a:ea typeface="宋体" pitchFamily="2" charset="-122"/>
              </a:rPr>
              <a:t>使用会员信息批量投保</a:t>
            </a:r>
            <a:endParaRPr lang="zh-CN" altLang="en-US" dirty="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a:t>www.bjzghzbx.com                                                                                                                                                                      </a:t>
            </a:r>
            <a:fld id="{29BF6166-6787-4F2E-B0EA-F444B282B46F}" type="slidenum">
              <a:rPr lang="zh-CN" altLang="en-US" smtClean="0"/>
              <a:pPr>
                <a:defRPr/>
              </a:pPr>
              <a:t>43</a:t>
            </a:fld>
            <a:endParaRPr lang="en-US" altLang="zh-CN" dirty="0"/>
          </a:p>
        </p:txBody>
      </p:sp>
      <p:pic>
        <p:nvPicPr>
          <p:cNvPr id="5122" name="Picture 2"/>
          <p:cNvPicPr>
            <a:picLocks noChangeAspect="1" noChangeArrowheads="1"/>
          </p:cNvPicPr>
          <p:nvPr/>
        </p:nvPicPr>
        <p:blipFill>
          <a:blip r:embed="rId2" cstate="print"/>
          <a:srcRect/>
          <a:stretch>
            <a:fillRect/>
          </a:stretch>
        </p:blipFill>
        <p:spPr bwMode="auto">
          <a:xfrm>
            <a:off x="0" y="836712"/>
            <a:ext cx="9144000" cy="5760640"/>
          </a:xfrm>
          <a:prstGeom prst="rect">
            <a:avLst/>
          </a:prstGeom>
          <a:noFill/>
          <a:ln w="9525">
            <a:noFill/>
            <a:miter lim="800000"/>
            <a:headEnd/>
            <a:tailEnd/>
          </a:ln>
        </p:spPr>
      </p:pic>
      <p:sp>
        <p:nvSpPr>
          <p:cNvPr id="10" name="Text Box 3"/>
          <p:cNvSpPr txBox="1">
            <a:spLocks noChangeArrowheads="1"/>
          </p:cNvSpPr>
          <p:nvPr/>
        </p:nvSpPr>
        <p:spPr bwMode="auto">
          <a:xfrm>
            <a:off x="1928794" y="2928934"/>
            <a:ext cx="5286412" cy="954107"/>
          </a:xfrm>
          <a:prstGeom prst="rect">
            <a:avLst/>
          </a:prstGeom>
          <a:ln>
            <a:headEnd/>
            <a:tailEnd/>
          </a:ln>
          <a:effectLst>
            <a:outerShdw blurRad="50800" dist="38100" dir="5400000" algn="t" rotWithShape="0">
              <a:prstClr val="black">
                <a:alpha val="40000"/>
              </a:prstClr>
            </a:outerShdw>
          </a:effectLst>
        </p:spPr>
        <p:style>
          <a:lnRef idx="1">
            <a:schemeClr val="accent4"/>
          </a:lnRef>
          <a:fillRef idx="2">
            <a:schemeClr val="accent4"/>
          </a:fillRef>
          <a:effectRef idx="1">
            <a:schemeClr val="accent4"/>
          </a:effectRef>
          <a:fontRef idx="minor">
            <a:schemeClr val="dk1"/>
          </a:fontRef>
        </p:style>
        <p:txBody>
          <a:bodyPr wrap="square">
            <a:spAutoFit/>
          </a:bodyPr>
          <a:lstStyle/>
          <a:p>
            <a:pPr marL="0" marR="0" lvl="0" indent="0" algn="just" defTabSz="914400" eaLnBrk="1" fontAlgn="base" latinLnBrk="0" hangingPunct="1">
              <a:lnSpc>
                <a:spcPct val="100000"/>
              </a:lnSpc>
              <a:spcBef>
                <a:spcPct val="50000"/>
              </a:spcBef>
              <a:spcAft>
                <a:spcPts val="0"/>
              </a:spcAft>
              <a:buClrTx/>
              <a:buSzTx/>
              <a:buFontTx/>
              <a:buNone/>
              <a:tabLst/>
              <a:defRPr/>
            </a:pPr>
            <a:r>
              <a:rPr kumimoji="0" lang="zh-CN" altLang="en-US" sz="2800" b="1" i="0" u="none" strike="noStrike" kern="0" cap="none" spc="0" normalizeH="0" baseline="0" noProof="0" dirty="0">
                <a:ln>
                  <a:noFill/>
                </a:ln>
                <a:solidFill>
                  <a:sysClr val="windowText" lastClr="000000"/>
                </a:solidFill>
                <a:effectLst/>
                <a:uLnTx/>
                <a:uFillTx/>
                <a:latin typeface="Garamond" pitchFamily="18" charset="0"/>
                <a:ea typeface="宋体" pitchFamily="2" charset="-122"/>
              </a:rPr>
              <a:t>会员新投保成功人员名单将在</a:t>
            </a:r>
            <a:r>
              <a:rPr kumimoji="0" lang="zh-CN" altLang="en-US" sz="2800" b="1" i="0" u="none" strike="noStrike" kern="0" cap="none" spc="0" normalizeH="0" baseline="0" noProof="0" dirty="0">
                <a:ln>
                  <a:noFill/>
                </a:ln>
                <a:solidFill>
                  <a:schemeClr val="accent4">
                    <a:lumMod val="60000"/>
                    <a:lumOff val="40000"/>
                  </a:schemeClr>
                </a:solidFill>
                <a:effectLst/>
                <a:uLnTx/>
                <a:uFillTx/>
                <a:latin typeface="Garamond" pitchFamily="18" charset="0"/>
                <a:ea typeface="宋体" pitchFamily="2" charset="-122"/>
              </a:rPr>
              <a:t>投保管理</a:t>
            </a:r>
            <a:r>
              <a:rPr kumimoji="0" lang="zh-CN" altLang="en-US" sz="2800" b="1" i="0" u="none" strike="noStrike" kern="0" cap="none" spc="0" normalizeH="0" baseline="0" noProof="0" dirty="0">
                <a:ln>
                  <a:noFill/>
                </a:ln>
                <a:solidFill>
                  <a:schemeClr val="tx2">
                    <a:lumMod val="95000"/>
                    <a:lumOff val="5000"/>
                  </a:schemeClr>
                </a:solidFill>
                <a:effectLst/>
                <a:uLnTx/>
                <a:uFillTx/>
                <a:latin typeface="Garamond" pitchFamily="18" charset="0"/>
                <a:ea typeface="宋体" pitchFamily="2" charset="-122"/>
              </a:rPr>
              <a:t>界面</a:t>
            </a:r>
            <a:r>
              <a:rPr kumimoji="0" lang="zh-CN" altLang="en-US" sz="2800" b="1" i="0" u="none" strike="noStrike" kern="0" cap="none" spc="0" normalizeH="0" baseline="0" noProof="0" dirty="0">
                <a:ln>
                  <a:noFill/>
                </a:ln>
                <a:solidFill>
                  <a:sysClr val="windowText" lastClr="000000"/>
                </a:solidFill>
                <a:effectLst/>
                <a:uLnTx/>
                <a:uFillTx/>
                <a:latin typeface="Garamond" pitchFamily="18" charset="0"/>
                <a:ea typeface="宋体" pitchFamily="2" charset="-122"/>
              </a:rPr>
              <a:t>中列出。</a:t>
            </a:r>
            <a:endParaRPr kumimoji="0" lang="zh-CN" altLang="en-US" sz="2800" b="1" i="0" u="none" strike="noStrike" kern="0" cap="none" spc="0" normalizeH="0" baseline="0" noProof="0" dirty="0">
              <a:ln>
                <a:noFill/>
              </a:ln>
              <a:solidFill>
                <a:srgbClr val="003399"/>
              </a:solidFill>
              <a:effectLst/>
              <a:uLnTx/>
              <a:uFillTx/>
              <a:latin typeface="Garamond" pitchFamily="18" charset="0"/>
              <a:ea typeface="宋体" pitchFamily="2" charset="-122"/>
            </a:endParaRPr>
          </a:p>
        </p:txBody>
      </p:sp>
      <p:sp>
        <p:nvSpPr>
          <p:cNvPr id="11" name="矩形 10"/>
          <p:cNvSpPr>
            <a:spLocks noChangeArrowheads="1"/>
          </p:cNvSpPr>
          <p:nvPr/>
        </p:nvSpPr>
        <p:spPr bwMode="auto">
          <a:xfrm>
            <a:off x="4355976" y="4725144"/>
            <a:ext cx="4429125" cy="1224136"/>
          </a:xfrm>
          <a:prstGeom prst="rect">
            <a:avLst/>
          </a:prstGeom>
          <a:ln>
            <a:headEnd/>
            <a:tailEnd/>
          </a:ln>
        </p:spPr>
        <p:style>
          <a:lnRef idx="1">
            <a:schemeClr val="accent4"/>
          </a:lnRef>
          <a:fillRef idx="2">
            <a:schemeClr val="accent4"/>
          </a:fillRef>
          <a:effectRef idx="1">
            <a:schemeClr val="accent4"/>
          </a:effectRef>
          <a:fontRef idx="minor">
            <a:schemeClr val="dk1"/>
          </a:fontRef>
        </p:style>
        <p:txBody>
          <a:bodyPr/>
          <a:lstStyle/>
          <a:p>
            <a:r>
              <a:rPr lang="zh-CN" altLang="en-US" sz="2400" b="0" dirty="0">
                <a:solidFill>
                  <a:schemeClr val="tx2">
                    <a:lumMod val="95000"/>
                    <a:lumOff val="5000"/>
                  </a:schemeClr>
                </a:solidFill>
                <a:latin typeface="华文中宋" pitchFamily="2" charset="-122"/>
                <a:ea typeface="华文中宋" pitchFamily="2" charset="-122"/>
              </a:rPr>
              <a:t>说明：会员状态只有是</a:t>
            </a:r>
            <a:r>
              <a:rPr lang="zh-CN" altLang="en-US" sz="2400" b="0" dirty="0">
                <a:solidFill>
                  <a:schemeClr val="accent4">
                    <a:lumMod val="60000"/>
                    <a:lumOff val="40000"/>
                  </a:schemeClr>
                </a:solidFill>
                <a:latin typeface="华文中宋" pitchFamily="2" charset="-122"/>
                <a:ea typeface="华文中宋" pitchFamily="2" charset="-122"/>
              </a:rPr>
              <a:t>财务确认</a:t>
            </a:r>
            <a:r>
              <a:rPr lang="zh-CN" altLang="en-US" sz="2400" b="0" dirty="0">
                <a:solidFill>
                  <a:schemeClr val="tx2">
                    <a:lumMod val="95000"/>
                    <a:lumOff val="5000"/>
                  </a:schemeClr>
                </a:solidFill>
                <a:latin typeface="华文中宋" pitchFamily="2" charset="-122"/>
                <a:ea typeface="华文中宋" pitchFamily="2" charset="-122"/>
              </a:rPr>
              <a:t>和</a:t>
            </a:r>
            <a:r>
              <a:rPr lang="zh-CN" altLang="en-US" sz="2400" b="0" dirty="0">
                <a:solidFill>
                  <a:schemeClr val="accent4">
                    <a:lumMod val="60000"/>
                    <a:lumOff val="40000"/>
                  </a:schemeClr>
                </a:solidFill>
                <a:latin typeface="华文中宋" pitchFamily="2" charset="-122"/>
                <a:ea typeface="华文中宋" pitchFamily="2" charset="-122"/>
              </a:rPr>
              <a:t>打印生效</a:t>
            </a:r>
            <a:r>
              <a:rPr lang="zh-CN" altLang="en-US" sz="2400" b="0" dirty="0">
                <a:solidFill>
                  <a:schemeClr val="tx2">
                    <a:lumMod val="95000"/>
                    <a:lumOff val="5000"/>
                  </a:schemeClr>
                </a:solidFill>
                <a:latin typeface="华文中宋" pitchFamily="2" charset="-122"/>
                <a:ea typeface="华文中宋" pitchFamily="2" charset="-122"/>
              </a:rPr>
              <a:t>状态的才能进行该批量投保操作。</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blinds(horizontal)">
                                      <p:cBhvr>
                                        <p:cTn id="1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Lst>
  </p:timing>
</p:sld>
</file>

<file path=ppt/slides/slide44.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l="-21000" r="-21000"/>
          </a:stretch>
        </a:blipFill>
        <a:effectLst/>
      </p:bgPr>
    </p:bg>
    <p:spTree>
      <p:nvGrpSpPr>
        <p:cNvPr id="1" name=""/>
        <p:cNvGrpSpPr/>
        <p:nvPr/>
      </p:nvGrpSpPr>
      <p:grpSpPr>
        <a:xfrm>
          <a:off x="0" y="0"/>
          <a:ext cx="0" cy="0"/>
          <a:chOff x="0" y="0"/>
          <a:chExt cx="0" cy="0"/>
        </a:xfrm>
      </p:grpSpPr>
      <p:sp>
        <p:nvSpPr>
          <p:cNvPr id="4" name="日期占位符 3"/>
          <p:cNvSpPr>
            <a:spLocks noGrp="1"/>
          </p:cNvSpPr>
          <p:nvPr>
            <p:ph type="dt" sz="quarter" idx="10"/>
          </p:nvPr>
        </p:nvSpPr>
        <p:spPr>
          <a:xfrm>
            <a:off x="0" y="5949280"/>
            <a:ext cx="9109075" cy="892845"/>
          </a:xfrm>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rPr>
              <a:t>www.bjzghzbx.com                                                                                                                                                                      </a:t>
            </a:r>
            <a:fld id="{EA7A5B16-BEF4-4199-8C1E-52627D066282}" type="slidenum">
              <a:rPr kumimoji="0" lang="zh-CN" altLang="en-US" sz="1800" b="0" i="0" u="none" strike="noStrike" kern="0" cap="none" spc="0" normalizeH="0" baseline="0" noProof="0" smtClean="0">
                <a:ln>
                  <a:noFill/>
                </a:ln>
                <a:solidFill>
                  <a:srgbClr val="FFFFFF"/>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44</a:t>
            </a:fld>
            <a:endParaRPr kumimoji="0" lang="en-US" altLang="zh-CN" sz="1800" b="0" i="0" u="none" strike="noStrike" kern="0" cap="none" spc="0" normalizeH="0" baseline="0" noProof="0" dirty="0">
              <a:ln>
                <a:noFill/>
              </a:ln>
              <a:solidFill>
                <a:srgbClr val="FFFFFF"/>
              </a:solidFill>
              <a:effectLst/>
              <a:uLnTx/>
              <a:uFillTx/>
            </a:endParaRPr>
          </a:p>
        </p:txBody>
      </p:sp>
      <p:grpSp>
        <p:nvGrpSpPr>
          <p:cNvPr id="2" name="Group 8"/>
          <p:cNvGrpSpPr>
            <a:grpSpLocks/>
          </p:cNvGrpSpPr>
          <p:nvPr/>
        </p:nvGrpSpPr>
        <p:grpSpPr bwMode="auto">
          <a:xfrm>
            <a:off x="1142976" y="2928933"/>
            <a:ext cx="6929486" cy="1000126"/>
            <a:chOff x="1131" y="1851"/>
            <a:chExt cx="3141" cy="378"/>
          </a:xfrm>
          <a:effectLst>
            <a:outerShdw blurRad="50800" dist="38100" dir="2700000" algn="tl" rotWithShape="0">
              <a:prstClr val="black">
                <a:alpha val="40000"/>
              </a:prstClr>
            </a:outerShdw>
          </a:effectLst>
        </p:grpSpPr>
        <p:sp>
          <p:nvSpPr>
            <p:cNvPr id="9" name="AutoShape 9"/>
            <p:cNvSpPr>
              <a:spLocks noChangeArrowheads="1"/>
            </p:cNvSpPr>
            <p:nvPr/>
          </p:nvSpPr>
          <p:spPr bwMode="gray">
            <a:xfrm>
              <a:off x="1422" y="1905"/>
              <a:ext cx="2736" cy="288"/>
            </a:xfrm>
            <a:prstGeom prst="roundRect">
              <a:avLst>
                <a:gd name="adj" fmla="val 16667"/>
              </a:avLst>
            </a:prstGeom>
            <a:gradFill rotWithShape="1">
              <a:gsLst>
                <a:gs pos="0">
                  <a:srgbClr val="0F6FC6"/>
                </a:gs>
                <a:gs pos="50000">
                  <a:srgbClr val="0F6FC6">
                    <a:gamma/>
                    <a:tint val="21176"/>
                    <a:invGamma/>
                  </a:srgbClr>
                </a:gs>
                <a:gs pos="100000">
                  <a:srgbClr val="0F6FC6"/>
                </a:gs>
              </a:gsLst>
              <a:lin ang="5400000" scaled="1"/>
            </a:gradFill>
            <a:ln w="12700" algn="ctr">
              <a:solidFill>
                <a:sysClr val="window" lastClr="FFFFFF"/>
              </a:solid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onstantia"/>
                <a:ea typeface="宋体"/>
              </a:endParaRPr>
            </a:p>
          </p:txBody>
        </p:sp>
        <p:sp>
          <p:nvSpPr>
            <p:cNvPr id="10" name="AutoShape 10"/>
            <p:cNvSpPr>
              <a:spLocks noChangeArrowheads="1"/>
            </p:cNvSpPr>
            <p:nvPr/>
          </p:nvSpPr>
          <p:spPr bwMode="gray">
            <a:xfrm>
              <a:off x="1131" y="1851"/>
              <a:ext cx="421" cy="378"/>
            </a:xfrm>
            <a:prstGeom prst="diamond">
              <a:avLst/>
            </a:prstGeom>
            <a:solidFill>
              <a:srgbClr val="0F6FC6"/>
            </a:solidFill>
            <a:ln w="25400" algn="ctr">
              <a:solidFill>
                <a:sysClr val="window" lastClr="FFFFFF"/>
              </a:solidFill>
              <a:miter lim="800000"/>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ysClr val="windowText" lastClr="000000"/>
                  </a:solidFill>
                  <a:effectLst/>
                  <a:uLnTx/>
                  <a:uFillTx/>
                  <a:latin typeface="Calibri" pitchFamily="34" charset="0"/>
                </a:rPr>
                <a:t>  4</a:t>
              </a:r>
              <a:endParaRPr kumimoji="0" lang="zh-CN" altLang="en-US" sz="1800" b="0" i="0" u="none" strike="noStrike" kern="0" cap="none" spc="0" normalizeH="0" baseline="0" noProof="0" dirty="0">
                <a:ln>
                  <a:noFill/>
                </a:ln>
                <a:solidFill>
                  <a:sysClr val="windowText" lastClr="000000"/>
                </a:solidFill>
                <a:effectLst/>
                <a:uLnTx/>
                <a:uFillTx/>
                <a:latin typeface="Calibri" pitchFamily="34" charset="0"/>
              </a:endParaRPr>
            </a:p>
          </p:txBody>
        </p:sp>
        <p:sp>
          <p:nvSpPr>
            <p:cNvPr id="11" name="Text Box 11"/>
            <p:cNvSpPr txBox="1">
              <a:spLocks noChangeArrowheads="1"/>
            </p:cNvSpPr>
            <p:nvPr/>
          </p:nvSpPr>
          <p:spPr bwMode="gray">
            <a:xfrm>
              <a:off x="1680" y="1959"/>
              <a:ext cx="2592" cy="174"/>
            </a:xfrm>
            <a:prstGeom prst="rect">
              <a:avLst/>
            </a:prstGeom>
            <a:noFill/>
            <a:ln w="9525" algn="ctr">
              <a:noFill/>
              <a:miter lim="800000"/>
              <a:headEnd/>
              <a:tailEnd/>
            </a:ln>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400" i="0" u="none" strike="noStrike" kern="0" cap="none" spc="0" normalizeH="0" baseline="0" noProof="0" dirty="0">
                  <a:ln>
                    <a:noFill/>
                  </a:ln>
                  <a:solidFill>
                    <a:srgbClr val="000000"/>
                  </a:solidFill>
                  <a:effectLst/>
                  <a:uLnTx/>
                  <a:uFillTx/>
                  <a:latin typeface="Calibri" pitchFamily="34" charset="0"/>
                </a:rPr>
                <a:t>入会管理</a:t>
              </a:r>
              <a:r>
                <a:rPr kumimoji="0" lang="en-US" altLang="zh-CN" sz="2400" i="0" u="none" strike="noStrike" kern="0" cap="none" spc="0" normalizeH="0" baseline="0" noProof="0" dirty="0">
                  <a:ln>
                    <a:noFill/>
                  </a:ln>
                  <a:solidFill>
                    <a:srgbClr val="000000"/>
                  </a:solidFill>
                  <a:effectLst/>
                  <a:uLnTx/>
                  <a:uFillTx/>
                  <a:latin typeface="Calibri" pitchFamily="34" charset="0"/>
                </a:rPr>
                <a:t>——</a:t>
              </a:r>
              <a:r>
                <a:rPr kumimoji="0" lang="zh-CN" altLang="en-US" sz="2400" i="0" u="none" strike="noStrike" kern="0" cap="none" spc="0" normalizeH="0" baseline="0" noProof="0" dirty="0">
                  <a:ln>
                    <a:noFill/>
                  </a:ln>
                  <a:solidFill>
                    <a:srgbClr val="000000"/>
                  </a:solidFill>
                  <a:effectLst/>
                  <a:uLnTx/>
                  <a:uFillTx/>
                  <a:latin typeface="Calibri" pitchFamily="34" charset="0"/>
                </a:rPr>
                <a:t>会员基础信息变更</a:t>
              </a:r>
              <a:endParaRPr kumimoji="0" lang="en-US" altLang="zh-CN" sz="2400" i="0" u="none" strike="noStrike" kern="0" cap="none" spc="0" normalizeH="0" baseline="0" noProof="0" dirty="0">
                <a:ln>
                  <a:noFill/>
                </a:ln>
                <a:solidFill>
                  <a:srgbClr val="000000"/>
                </a:solidFill>
                <a:effectLst/>
                <a:uLnTx/>
                <a:uFillTx/>
                <a:latin typeface="Calibri" pitchFamily="34" charset="0"/>
              </a:endParaRPr>
            </a:p>
          </p:txBody>
        </p:sp>
        <p:sp>
          <p:nvSpPr>
            <p:cNvPr id="12" name="Text Box 12"/>
            <p:cNvSpPr txBox="1">
              <a:spLocks noChangeArrowheads="1"/>
            </p:cNvSpPr>
            <p:nvPr/>
          </p:nvSpPr>
          <p:spPr bwMode="gray">
            <a:xfrm>
              <a:off x="1261" y="1959"/>
              <a:ext cx="224" cy="174"/>
            </a:xfrm>
            <a:prstGeom prst="rect">
              <a:avLst/>
            </a:prstGeom>
            <a:noFill/>
            <a:ln w="9525" algn="ctr">
              <a:noFill/>
              <a:miter lim="800000"/>
              <a:headEnd/>
              <a:tailEnd/>
            </a:ln>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altLang="zh-CN" sz="2400" b="0" i="0" u="none" strike="noStrike" kern="0" cap="none" spc="0" normalizeH="0" baseline="0" noProof="0" dirty="0">
                <a:ln>
                  <a:noFill/>
                </a:ln>
                <a:solidFill>
                  <a:sysClr val="window" lastClr="FFFFFF"/>
                </a:solidFill>
                <a:effectLst/>
                <a:uLnTx/>
                <a:uFillTx/>
                <a:latin typeface="Calibri" pitchFamily="34" charset="0"/>
              </a:endParaRPr>
            </a:p>
          </p:txBody>
        </p:sp>
      </p:grpSp>
    </p:spTree>
    <p:extLst>
      <p:ext uri="{BB962C8B-B14F-4D97-AF65-F5344CB8AC3E}">
        <p14:creationId xmlns="" xmlns:p14="http://schemas.microsoft.com/office/powerpoint/2010/main" val="4232395250"/>
      </p:ext>
    </p:extLst>
  </p:cSld>
  <p:clrMapOvr>
    <a:masterClrMapping/>
  </p:clrMapOvr>
  <p:transition>
    <p:strips/>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srcRect/>
          <a:stretch>
            <a:fillRect/>
          </a:stretch>
        </p:blipFill>
        <p:spPr bwMode="auto">
          <a:xfrm>
            <a:off x="0" y="857232"/>
            <a:ext cx="9144179" cy="5214974"/>
          </a:xfrm>
          <a:prstGeom prst="rect">
            <a:avLst/>
          </a:prstGeom>
          <a:noFill/>
          <a:ln w="9525">
            <a:noFill/>
            <a:miter lim="800000"/>
            <a:headEnd/>
            <a:tailEnd/>
          </a:ln>
          <a:effectLst/>
        </p:spPr>
      </p:pic>
      <p:sp>
        <p:nvSpPr>
          <p:cNvPr id="35842" name="标题 1"/>
          <p:cNvSpPr>
            <a:spLocks noGrp="1"/>
          </p:cNvSpPr>
          <p:nvPr>
            <p:ph type="title"/>
          </p:nvPr>
        </p:nvSpPr>
        <p:spPr/>
        <p:txBody>
          <a:bodyPr/>
          <a:lstStyle/>
          <a:p>
            <a:r>
              <a:rPr lang="en-US" altLang="zh-CN" dirty="0">
                <a:latin typeface="宋体" pitchFamily="2" charset="-122"/>
                <a:ea typeface="宋体" pitchFamily="2" charset="-122"/>
              </a:rPr>
              <a:t>4.</a:t>
            </a:r>
            <a:r>
              <a:rPr lang="zh-CN" altLang="en-US" dirty="0">
                <a:latin typeface="宋体" pitchFamily="2" charset="-122"/>
                <a:ea typeface="宋体" pitchFamily="2" charset="-122"/>
              </a:rPr>
              <a:t>入会管理</a:t>
            </a:r>
            <a:r>
              <a:rPr lang="en-US" altLang="zh-CN" dirty="0">
                <a:latin typeface="宋体" pitchFamily="2" charset="-122"/>
                <a:ea typeface="宋体" pitchFamily="2" charset="-122"/>
              </a:rPr>
              <a:t>——</a:t>
            </a:r>
            <a:r>
              <a:rPr lang="zh-CN" altLang="en-US" dirty="0">
                <a:latin typeface="Calibri" pitchFamily="34" charset="0"/>
              </a:rPr>
              <a:t>会员基础信息变更</a:t>
            </a:r>
            <a:endParaRPr lang="zh-CN" altLang="en-US" dirty="0">
              <a:latin typeface="宋体" pitchFamily="2" charset="-122"/>
              <a:ea typeface="宋体" pitchFamily="2" charset="-122"/>
            </a:endParaRPr>
          </a:p>
        </p:txBody>
      </p:sp>
      <p:sp>
        <p:nvSpPr>
          <p:cNvPr id="9" name="圆角矩形标注 4"/>
          <p:cNvSpPr>
            <a:spLocks noChangeArrowheads="1"/>
          </p:cNvSpPr>
          <p:nvPr/>
        </p:nvSpPr>
        <p:spPr bwMode="auto">
          <a:xfrm>
            <a:off x="3143240" y="1357298"/>
            <a:ext cx="2448271" cy="1008111"/>
          </a:xfrm>
          <a:prstGeom prst="wedgeRectCallout">
            <a:avLst>
              <a:gd name="adj1" fmla="val -87421"/>
              <a:gd name="adj2" fmla="val -13728"/>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1.</a:t>
            </a:r>
            <a:r>
              <a:rPr kumimoji="0" lang="zh-CN" altLang="en-US"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点击</a:t>
            </a:r>
            <a:r>
              <a:rPr kumimoji="0" lang="zh-CN" altLang="en-US" sz="2400" b="0" i="0" u="none" strike="noStrike" kern="0" cap="none" spc="0" normalizeH="0" baseline="0" noProof="0" dirty="0">
                <a:ln>
                  <a:noFill/>
                </a:ln>
                <a:solidFill>
                  <a:schemeClr val="tx1">
                    <a:lumMod val="60000"/>
                    <a:lumOff val="40000"/>
                  </a:schemeClr>
                </a:solidFill>
                <a:effectLst/>
                <a:uLnTx/>
                <a:uFillTx/>
                <a:latin typeface="华文中宋" pitchFamily="2" charset="-122"/>
                <a:ea typeface="华文中宋" pitchFamily="2" charset="-122"/>
              </a:rPr>
              <a:t>会员管理</a:t>
            </a:r>
            <a:r>
              <a:rPr kumimoji="0" lang="zh-CN" altLang="en-US"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菜单</a:t>
            </a:r>
          </a:p>
        </p:txBody>
      </p:sp>
      <p:sp>
        <p:nvSpPr>
          <p:cNvPr id="10" name="圆角矩形标注 4"/>
          <p:cNvSpPr>
            <a:spLocks noChangeArrowheads="1"/>
          </p:cNvSpPr>
          <p:nvPr/>
        </p:nvSpPr>
        <p:spPr bwMode="auto">
          <a:xfrm>
            <a:off x="2857488" y="3571876"/>
            <a:ext cx="3429024" cy="714379"/>
          </a:xfrm>
          <a:prstGeom prst="wedgeRectCallout">
            <a:avLst>
              <a:gd name="adj1" fmla="val -48171"/>
              <a:gd name="adj2" fmla="val -151608"/>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2.</a:t>
            </a:r>
            <a:r>
              <a:rPr kumimoji="0" lang="zh-CN" altLang="en-US"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点击</a:t>
            </a:r>
            <a:r>
              <a:rPr kumimoji="0" lang="zh-CN" altLang="en-US" sz="2400" b="0" i="0" u="none" strike="noStrike" kern="0" cap="none" spc="0" normalizeH="0" baseline="0" noProof="0" dirty="0">
                <a:ln>
                  <a:noFill/>
                </a:ln>
                <a:solidFill>
                  <a:schemeClr val="tx1">
                    <a:lumMod val="60000"/>
                    <a:lumOff val="40000"/>
                  </a:schemeClr>
                </a:solidFill>
                <a:effectLst/>
                <a:uLnTx/>
                <a:uFillTx/>
                <a:latin typeface="华文中宋" pitchFamily="2" charset="-122"/>
                <a:ea typeface="华文中宋" pitchFamily="2" charset="-122"/>
              </a:rPr>
              <a:t>会员变更管理</a:t>
            </a:r>
          </a:p>
        </p:txBody>
      </p:sp>
      <p:sp>
        <p:nvSpPr>
          <p:cNvPr id="7" name="日期占位符 3"/>
          <p:cNvSpPr>
            <a:spLocks noGrp="1"/>
          </p:cNvSpPr>
          <p:nvPr>
            <p:ph type="dt" sz="quarter" idx="10"/>
          </p:nvPr>
        </p:nvSpPr>
        <p:spPr>
          <a:xfrm>
            <a:off x="0" y="6597650"/>
            <a:ext cx="9109075" cy="244475"/>
          </a:xfrm>
        </p:spPr>
        <p:txBody>
          <a:bodyPr/>
          <a:lstStyle/>
          <a:p>
            <a:pPr>
              <a:defRPr/>
            </a:pPr>
            <a:r>
              <a:rPr lang="en-US" altLang="zh-CN" dirty="0"/>
              <a:t>www.bjzghzbx.com                                                                                                                                                                      </a:t>
            </a:r>
            <a:fld id="{29BF6166-6787-4F2E-B0EA-F444B282B46F}" type="slidenum">
              <a:rPr lang="zh-CN" altLang="en-US" smtClean="0"/>
              <a:pPr>
                <a:defRPr/>
              </a:pPr>
              <a:t>45</a:t>
            </a:fld>
            <a:endParaRPr lang="en-US" altLang="zh-CN" dirty="0"/>
          </a:p>
        </p:txBody>
      </p:sp>
    </p:spTree>
    <p:extLst>
      <p:ext uri="{BB962C8B-B14F-4D97-AF65-F5344CB8AC3E}">
        <p14:creationId xmlns="" xmlns:p14="http://schemas.microsoft.com/office/powerpoint/2010/main" val="274756718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linds(horizontal)">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srcRect/>
          <a:stretch>
            <a:fillRect/>
          </a:stretch>
        </p:blipFill>
        <p:spPr bwMode="auto">
          <a:xfrm>
            <a:off x="0" y="857232"/>
            <a:ext cx="9112373" cy="4714908"/>
          </a:xfrm>
          <a:prstGeom prst="rect">
            <a:avLst/>
          </a:prstGeom>
          <a:noFill/>
          <a:ln w="9525">
            <a:noFill/>
            <a:miter lim="800000"/>
            <a:headEnd/>
            <a:tailEnd/>
          </a:ln>
          <a:effectLst/>
        </p:spPr>
      </p:pic>
      <p:sp>
        <p:nvSpPr>
          <p:cNvPr id="35842" name="标题 1"/>
          <p:cNvSpPr>
            <a:spLocks noGrp="1"/>
          </p:cNvSpPr>
          <p:nvPr>
            <p:ph type="title"/>
          </p:nvPr>
        </p:nvSpPr>
        <p:spPr/>
        <p:txBody>
          <a:bodyPr/>
          <a:lstStyle/>
          <a:p>
            <a:r>
              <a:rPr lang="en-US" altLang="zh-CN" dirty="0">
                <a:latin typeface="宋体" pitchFamily="2" charset="-122"/>
                <a:ea typeface="宋体" pitchFamily="2" charset="-122"/>
              </a:rPr>
              <a:t>4.</a:t>
            </a:r>
            <a:r>
              <a:rPr lang="zh-CN" altLang="en-US" dirty="0">
                <a:latin typeface="宋体" pitchFamily="2" charset="-122"/>
                <a:ea typeface="宋体" pitchFamily="2" charset="-122"/>
              </a:rPr>
              <a:t>入会管理</a:t>
            </a:r>
            <a:r>
              <a:rPr lang="en-US" altLang="zh-CN" dirty="0">
                <a:latin typeface="宋体" pitchFamily="2" charset="-122"/>
                <a:ea typeface="宋体" pitchFamily="2" charset="-122"/>
              </a:rPr>
              <a:t>——</a:t>
            </a:r>
            <a:r>
              <a:rPr lang="zh-CN" altLang="en-US" dirty="0">
                <a:latin typeface="Calibri" pitchFamily="34" charset="0"/>
              </a:rPr>
              <a:t>会员基础信息变更</a:t>
            </a:r>
            <a:endParaRPr lang="zh-CN" altLang="en-US" dirty="0">
              <a:latin typeface="宋体" pitchFamily="2" charset="-122"/>
              <a:ea typeface="宋体" pitchFamily="2" charset="-122"/>
            </a:endParaRPr>
          </a:p>
        </p:txBody>
      </p:sp>
      <p:sp>
        <p:nvSpPr>
          <p:cNvPr id="9" name="圆角矩形标注 4"/>
          <p:cNvSpPr>
            <a:spLocks noChangeArrowheads="1"/>
          </p:cNvSpPr>
          <p:nvPr/>
        </p:nvSpPr>
        <p:spPr bwMode="auto">
          <a:xfrm>
            <a:off x="5000628" y="2857496"/>
            <a:ext cx="2091081" cy="642942"/>
          </a:xfrm>
          <a:prstGeom prst="wedgeRectCallout">
            <a:avLst>
              <a:gd name="adj1" fmla="val 39466"/>
              <a:gd name="adj2" fmla="val -143836"/>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点击</a:t>
            </a:r>
            <a:r>
              <a:rPr kumimoji="0" lang="zh-CN" altLang="en-US" sz="2400" b="0" i="0" u="none" strike="noStrike" kern="0" cap="none" spc="0" normalizeH="0" baseline="0" noProof="0" dirty="0">
                <a:ln>
                  <a:noFill/>
                </a:ln>
                <a:solidFill>
                  <a:schemeClr val="tx1">
                    <a:lumMod val="60000"/>
                    <a:lumOff val="40000"/>
                  </a:schemeClr>
                </a:solidFill>
                <a:effectLst/>
                <a:uLnTx/>
                <a:uFillTx/>
                <a:latin typeface="华文中宋" pitchFamily="2" charset="-122"/>
                <a:ea typeface="华文中宋" pitchFamily="2" charset="-122"/>
              </a:rPr>
              <a:t>创建</a:t>
            </a:r>
            <a:r>
              <a:rPr kumimoji="0" lang="zh-CN" altLang="en-US"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菜单</a:t>
            </a:r>
          </a:p>
        </p:txBody>
      </p:sp>
      <p:sp>
        <p:nvSpPr>
          <p:cNvPr id="6" name="日期占位符 3"/>
          <p:cNvSpPr>
            <a:spLocks noGrp="1"/>
          </p:cNvSpPr>
          <p:nvPr>
            <p:ph type="dt" sz="quarter" idx="10"/>
          </p:nvPr>
        </p:nvSpPr>
        <p:spPr>
          <a:xfrm>
            <a:off x="0" y="6597650"/>
            <a:ext cx="9109075" cy="244475"/>
          </a:xfrm>
        </p:spPr>
        <p:txBody>
          <a:bodyPr/>
          <a:lstStyle/>
          <a:p>
            <a:pPr>
              <a:defRPr/>
            </a:pPr>
            <a:r>
              <a:rPr lang="en-US" altLang="zh-CN" dirty="0"/>
              <a:t>www.bjzghzbx.com                                                                                                                                                                      </a:t>
            </a:r>
            <a:fld id="{29BF6166-6787-4F2E-B0EA-F444B282B46F}" type="slidenum">
              <a:rPr lang="zh-CN" altLang="en-US" smtClean="0"/>
              <a:pPr>
                <a:defRPr/>
              </a:pPr>
              <a:t>46</a:t>
            </a:fld>
            <a:endParaRPr lang="en-US" altLang="zh-CN" dirty="0"/>
          </a:p>
        </p:txBody>
      </p:sp>
    </p:spTree>
    <p:extLst>
      <p:ext uri="{BB962C8B-B14F-4D97-AF65-F5344CB8AC3E}">
        <p14:creationId xmlns="" xmlns:p14="http://schemas.microsoft.com/office/powerpoint/2010/main" val="245685589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srcRect/>
          <a:stretch>
            <a:fillRect/>
          </a:stretch>
        </p:blipFill>
        <p:spPr bwMode="auto">
          <a:xfrm>
            <a:off x="0" y="857232"/>
            <a:ext cx="9112373" cy="4714908"/>
          </a:xfrm>
          <a:prstGeom prst="rect">
            <a:avLst/>
          </a:prstGeom>
          <a:noFill/>
          <a:ln w="9525">
            <a:noFill/>
            <a:miter lim="800000"/>
            <a:headEnd/>
            <a:tailEnd/>
          </a:ln>
          <a:effectLst/>
        </p:spPr>
      </p:pic>
      <p:sp>
        <p:nvSpPr>
          <p:cNvPr id="35842" name="标题 1"/>
          <p:cNvSpPr>
            <a:spLocks noGrp="1"/>
          </p:cNvSpPr>
          <p:nvPr>
            <p:ph type="title"/>
          </p:nvPr>
        </p:nvSpPr>
        <p:spPr/>
        <p:txBody>
          <a:bodyPr/>
          <a:lstStyle/>
          <a:p>
            <a:r>
              <a:rPr lang="en-US" altLang="zh-CN" dirty="0">
                <a:latin typeface="宋体" pitchFamily="2" charset="-122"/>
                <a:ea typeface="宋体" pitchFamily="2" charset="-122"/>
              </a:rPr>
              <a:t>4.</a:t>
            </a:r>
            <a:r>
              <a:rPr lang="zh-CN" altLang="en-US" dirty="0">
                <a:latin typeface="宋体" pitchFamily="2" charset="-122"/>
                <a:ea typeface="宋体" pitchFamily="2" charset="-122"/>
              </a:rPr>
              <a:t>入会管理</a:t>
            </a:r>
            <a:r>
              <a:rPr lang="en-US" altLang="zh-CN" dirty="0">
                <a:latin typeface="宋体" pitchFamily="2" charset="-122"/>
                <a:ea typeface="宋体" pitchFamily="2" charset="-122"/>
              </a:rPr>
              <a:t>——</a:t>
            </a:r>
            <a:r>
              <a:rPr lang="zh-CN" altLang="en-US" dirty="0">
                <a:latin typeface="Calibri" pitchFamily="34" charset="0"/>
              </a:rPr>
              <a:t>会员基础信息变更</a:t>
            </a:r>
            <a:endParaRPr lang="zh-CN" altLang="en-US" dirty="0">
              <a:latin typeface="宋体" pitchFamily="2" charset="-122"/>
              <a:ea typeface="宋体" pitchFamily="2" charset="-122"/>
            </a:endParaRPr>
          </a:p>
        </p:txBody>
      </p:sp>
      <p:pic>
        <p:nvPicPr>
          <p:cNvPr id="3074" name="Picture 2"/>
          <p:cNvPicPr>
            <a:picLocks noChangeAspect="1" noChangeArrowheads="1"/>
          </p:cNvPicPr>
          <p:nvPr/>
        </p:nvPicPr>
        <p:blipFill>
          <a:blip r:embed="rId3"/>
          <a:srcRect/>
          <a:stretch>
            <a:fillRect/>
          </a:stretch>
        </p:blipFill>
        <p:spPr bwMode="auto">
          <a:xfrm>
            <a:off x="1000100" y="1785926"/>
            <a:ext cx="7353912" cy="3571900"/>
          </a:xfrm>
          <a:prstGeom prst="rect">
            <a:avLst/>
          </a:prstGeom>
          <a:noFill/>
          <a:ln w="9525">
            <a:solidFill>
              <a:schemeClr val="tx1">
                <a:lumMod val="50000"/>
              </a:schemeClr>
            </a:solidFill>
            <a:miter lim="800000"/>
            <a:headEnd/>
            <a:tailEnd/>
          </a:ln>
          <a:effectLst>
            <a:outerShdw blurRad="50800" dist="38100" dir="5400000" algn="t" rotWithShape="0">
              <a:prstClr val="black">
                <a:alpha val="40000"/>
              </a:prstClr>
            </a:outerShdw>
          </a:effectLst>
        </p:spPr>
      </p:pic>
      <p:sp>
        <p:nvSpPr>
          <p:cNvPr id="7" name="矩形 6"/>
          <p:cNvSpPr/>
          <p:nvPr/>
        </p:nvSpPr>
        <p:spPr bwMode="auto">
          <a:xfrm>
            <a:off x="1428728" y="2428868"/>
            <a:ext cx="5572164" cy="285752"/>
          </a:xfrm>
          <a:prstGeom prst="rect">
            <a:avLst/>
          </a:prstGeom>
          <a:noFill/>
          <a:ln w="28575" cap="flat" cmpd="sng" algn="ctr">
            <a:solidFill>
              <a:srgbClr val="FF0000"/>
            </a:solidFill>
            <a:prstDash val="solid"/>
            <a:round/>
            <a:headEnd type="none" w="med" len="med"/>
            <a:tailEnd type="none" w="med" len="med"/>
          </a:ln>
          <a:effectLst>
            <a:outerShdw blurRad="50800" dist="38100" dir="5400000" algn="t" rotWithShape="0">
              <a:prstClr val="black">
                <a:alpha val="40000"/>
              </a:prstClr>
            </a:outerShdw>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1" i="0" u="none" strike="noStrike" kern="0" cap="none" spc="0" normalizeH="0" baseline="0" noProof="0">
              <a:ln>
                <a:noFill/>
              </a:ln>
              <a:solidFill>
                <a:schemeClr val="hlink"/>
              </a:solidFill>
              <a:effectLst/>
              <a:uLnTx/>
              <a:uFillTx/>
              <a:latin typeface="Arial" charset="0"/>
            </a:endParaRPr>
          </a:p>
        </p:txBody>
      </p:sp>
      <p:sp>
        <p:nvSpPr>
          <p:cNvPr id="9" name="圆角矩形标注 4"/>
          <p:cNvSpPr>
            <a:spLocks noChangeArrowheads="1"/>
          </p:cNvSpPr>
          <p:nvPr/>
        </p:nvSpPr>
        <p:spPr bwMode="auto">
          <a:xfrm>
            <a:off x="642910" y="3143248"/>
            <a:ext cx="3162651" cy="1285884"/>
          </a:xfrm>
          <a:prstGeom prst="wedgeRectCallout">
            <a:avLst>
              <a:gd name="adj1" fmla="val 46142"/>
              <a:gd name="adj2" fmla="val -88436"/>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1.</a:t>
            </a:r>
            <a:r>
              <a:rPr kumimoji="0" lang="zh-CN" altLang="en-US"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输入将要变更信息的会员在系统中的证件号或会员编号</a:t>
            </a:r>
          </a:p>
        </p:txBody>
      </p:sp>
      <p:sp>
        <p:nvSpPr>
          <p:cNvPr id="8" name="圆角矩形标注 4"/>
          <p:cNvSpPr>
            <a:spLocks noChangeArrowheads="1"/>
          </p:cNvSpPr>
          <p:nvPr/>
        </p:nvSpPr>
        <p:spPr bwMode="auto">
          <a:xfrm>
            <a:off x="2786050" y="1428736"/>
            <a:ext cx="2500330" cy="571504"/>
          </a:xfrm>
          <a:prstGeom prst="wedgeRectCallout">
            <a:avLst>
              <a:gd name="adj1" fmla="val 46234"/>
              <a:gd name="adj2" fmla="val 109476"/>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2.</a:t>
            </a:r>
            <a:r>
              <a:rPr kumimoji="0" lang="zh-CN" altLang="en-US"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点击</a:t>
            </a:r>
            <a:r>
              <a:rPr kumimoji="0" lang="zh-CN" altLang="en-US" sz="2400" b="0" i="0" u="none" strike="noStrike" kern="0" cap="none" spc="0" normalizeH="0" baseline="0" noProof="0" dirty="0">
                <a:ln>
                  <a:noFill/>
                </a:ln>
                <a:solidFill>
                  <a:schemeClr val="tx1">
                    <a:lumMod val="60000"/>
                    <a:lumOff val="40000"/>
                  </a:schemeClr>
                </a:solidFill>
                <a:effectLst/>
                <a:uLnTx/>
                <a:uFillTx/>
                <a:latin typeface="华文中宋" pitchFamily="2" charset="-122"/>
                <a:ea typeface="华文中宋" pitchFamily="2" charset="-122"/>
              </a:rPr>
              <a:t>查询</a:t>
            </a:r>
            <a:r>
              <a:rPr kumimoji="0" lang="zh-CN" altLang="en-US"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按钮</a:t>
            </a:r>
            <a:endParaRPr kumimoji="0" lang="zh-CN" altLang="en-US" sz="2400" b="0" i="0" u="none" strike="noStrike" kern="0" cap="none" spc="0" normalizeH="0" baseline="0" noProof="0" dirty="0">
              <a:ln>
                <a:noFill/>
              </a:ln>
              <a:solidFill>
                <a:schemeClr val="tx1">
                  <a:lumMod val="60000"/>
                  <a:lumOff val="40000"/>
                </a:schemeClr>
              </a:solidFill>
              <a:effectLst/>
              <a:uLnTx/>
              <a:uFillTx/>
              <a:latin typeface="华文中宋" pitchFamily="2" charset="-122"/>
              <a:ea typeface="华文中宋" pitchFamily="2" charset="-122"/>
            </a:endParaRPr>
          </a:p>
        </p:txBody>
      </p:sp>
      <p:sp>
        <p:nvSpPr>
          <p:cNvPr id="10" name="日期占位符 3"/>
          <p:cNvSpPr>
            <a:spLocks noGrp="1"/>
          </p:cNvSpPr>
          <p:nvPr>
            <p:ph type="dt" sz="quarter" idx="10"/>
          </p:nvPr>
        </p:nvSpPr>
        <p:spPr>
          <a:xfrm>
            <a:off x="0" y="6597650"/>
            <a:ext cx="9109075" cy="244475"/>
          </a:xfrm>
        </p:spPr>
        <p:txBody>
          <a:bodyPr/>
          <a:lstStyle/>
          <a:p>
            <a:pPr>
              <a:defRPr/>
            </a:pPr>
            <a:r>
              <a:rPr lang="en-US" altLang="zh-CN" dirty="0"/>
              <a:t>www.bjzghzbx.com                                                                                                                                                                      </a:t>
            </a:r>
            <a:fld id="{29BF6166-6787-4F2E-B0EA-F444B282B46F}" type="slidenum">
              <a:rPr lang="zh-CN" altLang="en-US" smtClean="0"/>
              <a:pPr>
                <a:defRPr/>
              </a:pPr>
              <a:t>47</a:t>
            </a:fld>
            <a:endParaRPr lang="en-US" altLang="zh-CN" dirty="0"/>
          </a:p>
        </p:txBody>
      </p:sp>
    </p:spTree>
    <p:extLst>
      <p:ext uri="{BB962C8B-B14F-4D97-AF65-F5344CB8AC3E}">
        <p14:creationId xmlns="" xmlns:p14="http://schemas.microsoft.com/office/powerpoint/2010/main" val="158388883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ssolve">
                                      <p:cBhvr>
                                        <p:cTn id="7" dur="500"/>
                                        <p:tgtEl>
                                          <p:spTgt spid="7"/>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blinds(horizontal)">
                                      <p:cBhvr>
                                        <p:cTn id="11" dur="500"/>
                                        <p:tgtEl>
                                          <p:spTgt spid="9"/>
                                        </p:tgtEl>
                                      </p:cBhvr>
                                    </p:animEffect>
                                  </p:childTnLst>
                                </p:cTn>
                              </p:par>
                            </p:childTnLst>
                          </p:cTn>
                        </p:par>
                      </p:childTnLst>
                    </p:cTn>
                  </p:par>
                  <p:par>
                    <p:cTn id="12" fill="hold">
                      <p:stCondLst>
                        <p:cond delay="indefinite"/>
                      </p:stCondLst>
                      <p:childTnLst>
                        <p:par>
                          <p:cTn id="13" fill="hold">
                            <p:stCondLst>
                              <p:cond delay="0"/>
                            </p:stCondLst>
                            <p:childTnLst>
                              <p:par>
                                <p:cTn id="14" presetID="3" presetClass="entr" presetSubtype="10" fill="hold" grpId="0" nodeType="click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blinds(horizontal)">
                                      <p:cBhvr>
                                        <p:cTn id="16"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P spid="8"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srcRect/>
          <a:stretch>
            <a:fillRect/>
          </a:stretch>
        </p:blipFill>
        <p:spPr bwMode="auto">
          <a:xfrm>
            <a:off x="0" y="857232"/>
            <a:ext cx="9112373" cy="4714908"/>
          </a:xfrm>
          <a:prstGeom prst="rect">
            <a:avLst/>
          </a:prstGeom>
          <a:noFill/>
          <a:ln w="9525">
            <a:noFill/>
            <a:miter lim="800000"/>
            <a:headEnd/>
            <a:tailEnd/>
          </a:ln>
          <a:effectLst/>
        </p:spPr>
      </p:pic>
      <p:pic>
        <p:nvPicPr>
          <p:cNvPr id="4098" name="Picture 2"/>
          <p:cNvPicPr>
            <a:picLocks noChangeAspect="1" noChangeArrowheads="1"/>
          </p:cNvPicPr>
          <p:nvPr/>
        </p:nvPicPr>
        <p:blipFill>
          <a:blip r:embed="rId3"/>
          <a:srcRect/>
          <a:stretch>
            <a:fillRect/>
          </a:stretch>
        </p:blipFill>
        <p:spPr bwMode="auto">
          <a:xfrm>
            <a:off x="500034" y="1571612"/>
            <a:ext cx="8215370" cy="4000528"/>
          </a:xfrm>
          <a:prstGeom prst="rect">
            <a:avLst/>
          </a:prstGeom>
          <a:noFill/>
          <a:ln w="9525">
            <a:solidFill>
              <a:schemeClr val="tx1">
                <a:lumMod val="50000"/>
              </a:schemeClr>
            </a:solidFill>
            <a:miter lim="800000"/>
            <a:headEnd/>
            <a:tailEnd/>
          </a:ln>
          <a:effectLst>
            <a:outerShdw blurRad="50800" dist="38100" dir="5400000" algn="t" rotWithShape="0">
              <a:prstClr val="black">
                <a:alpha val="40000"/>
              </a:prstClr>
            </a:outerShdw>
          </a:effectLst>
        </p:spPr>
      </p:pic>
      <p:sp>
        <p:nvSpPr>
          <p:cNvPr id="35842" name="标题 1"/>
          <p:cNvSpPr>
            <a:spLocks noGrp="1"/>
          </p:cNvSpPr>
          <p:nvPr>
            <p:ph type="title"/>
          </p:nvPr>
        </p:nvSpPr>
        <p:spPr/>
        <p:txBody>
          <a:bodyPr/>
          <a:lstStyle/>
          <a:p>
            <a:r>
              <a:rPr lang="en-US" altLang="zh-CN" dirty="0">
                <a:latin typeface="宋体" pitchFamily="2" charset="-122"/>
                <a:ea typeface="宋体" pitchFamily="2" charset="-122"/>
              </a:rPr>
              <a:t>4.</a:t>
            </a:r>
            <a:r>
              <a:rPr lang="zh-CN" altLang="en-US" dirty="0">
                <a:latin typeface="宋体" pitchFamily="2" charset="-122"/>
                <a:ea typeface="宋体" pitchFamily="2" charset="-122"/>
              </a:rPr>
              <a:t>入会管理</a:t>
            </a:r>
            <a:r>
              <a:rPr lang="en-US" altLang="zh-CN" dirty="0">
                <a:latin typeface="宋体" pitchFamily="2" charset="-122"/>
                <a:ea typeface="宋体" pitchFamily="2" charset="-122"/>
              </a:rPr>
              <a:t>——</a:t>
            </a:r>
            <a:r>
              <a:rPr lang="zh-CN" altLang="en-US" dirty="0">
                <a:latin typeface="Calibri" pitchFamily="34" charset="0"/>
              </a:rPr>
              <a:t>会员基础信息变更</a:t>
            </a:r>
            <a:endParaRPr lang="zh-CN" altLang="en-US" dirty="0">
              <a:latin typeface="宋体" pitchFamily="2" charset="-122"/>
              <a:ea typeface="宋体" pitchFamily="2" charset="-122"/>
            </a:endParaRPr>
          </a:p>
        </p:txBody>
      </p:sp>
      <p:sp>
        <p:nvSpPr>
          <p:cNvPr id="7" name="矩形 6"/>
          <p:cNvSpPr/>
          <p:nvPr/>
        </p:nvSpPr>
        <p:spPr bwMode="auto">
          <a:xfrm>
            <a:off x="928662" y="3929066"/>
            <a:ext cx="7643866" cy="1500198"/>
          </a:xfrm>
          <a:prstGeom prst="rect">
            <a:avLst/>
          </a:prstGeom>
          <a:noFill/>
          <a:ln w="28575" cap="flat" cmpd="sng" algn="ctr">
            <a:solidFill>
              <a:srgbClr val="FF0000"/>
            </a:solidFill>
            <a:prstDash val="solid"/>
            <a:round/>
            <a:headEnd type="none" w="med" len="med"/>
            <a:tailEnd type="none" w="med" len="med"/>
          </a:ln>
          <a:effectLst>
            <a:outerShdw blurRad="50800" dist="38100" dir="5400000" algn="t" rotWithShape="0">
              <a:prstClr val="black">
                <a:alpha val="40000"/>
              </a:prstClr>
            </a:outerShdw>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1" i="0" u="none" strike="noStrike" kern="0" cap="none" spc="0" normalizeH="0" baseline="0" noProof="0">
              <a:ln>
                <a:noFill/>
              </a:ln>
              <a:solidFill>
                <a:schemeClr val="hlink"/>
              </a:solidFill>
              <a:effectLst/>
              <a:uLnTx/>
              <a:uFillTx/>
              <a:latin typeface="Arial" charset="0"/>
            </a:endParaRPr>
          </a:p>
        </p:txBody>
      </p:sp>
      <p:sp>
        <p:nvSpPr>
          <p:cNvPr id="9" name="圆角矩形标注 4"/>
          <p:cNvSpPr>
            <a:spLocks noChangeArrowheads="1"/>
          </p:cNvSpPr>
          <p:nvPr/>
        </p:nvSpPr>
        <p:spPr bwMode="auto">
          <a:xfrm>
            <a:off x="285720" y="5572140"/>
            <a:ext cx="3714776" cy="857256"/>
          </a:xfrm>
          <a:prstGeom prst="wedgeRectCallout">
            <a:avLst>
              <a:gd name="adj1" fmla="val 39845"/>
              <a:gd name="adj2" fmla="val -100839"/>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1.</a:t>
            </a:r>
            <a:r>
              <a:rPr kumimoji="0" lang="zh-CN" altLang="en-US"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输入将要变更后的姓名或证件号，变更理由</a:t>
            </a:r>
          </a:p>
        </p:txBody>
      </p:sp>
      <p:sp>
        <p:nvSpPr>
          <p:cNvPr id="8" name="圆角矩形标注 4"/>
          <p:cNvSpPr>
            <a:spLocks noChangeArrowheads="1"/>
          </p:cNvSpPr>
          <p:nvPr/>
        </p:nvSpPr>
        <p:spPr bwMode="auto">
          <a:xfrm>
            <a:off x="6215074" y="1214422"/>
            <a:ext cx="2500330" cy="571504"/>
          </a:xfrm>
          <a:prstGeom prst="wedgeRectCallout">
            <a:avLst>
              <a:gd name="adj1" fmla="val -42218"/>
              <a:gd name="adj2" fmla="val 120639"/>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2.</a:t>
            </a:r>
            <a:r>
              <a:rPr kumimoji="0" lang="zh-CN" altLang="en-US"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点击</a:t>
            </a:r>
            <a:r>
              <a:rPr kumimoji="0" lang="zh-CN" altLang="en-US" sz="2400" b="0" i="0" u="none" strike="noStrike" kern="0" cap="none" spc="0" normalizeH="0" baseline="0" noProof="0" dirty="0">
                <a:ln>
                  <a:noFill/>
                </a:ln>
                <a:solidFill>
                  <a:schemeClr val="tx1">
                    <a:lumMod val="60000"/>
                    <a:lumOff val="40000"/>
                  </a:schemeClr>
                </a:solidFill>
                <a:effectLst/>
                <a:uLnTx/>
                <a:uFillTx/>
                <a:latin typeface="华文中宋" pitchFamily="2" charset="-122"/>
                <a:ea typeface="华文中宋" pitchFamily="2" charset="-122"/>
              </a:rPr>
              <a:t>保存</a:t>
            </a:r>
            <a:r>
              <a:rPr kumimoji="0" lang="zh-CN" altLang="en-US"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按钮</a:t>
            </a:r>
            <a:endParaRPr kumimoji="0" lang="zh-CN" altLang="en-US" sz="2400" b="0" i="0" u="none" strike="noStrike" kern="0" cap="none" spc="0" normalizeH="0" baseline="0" noProof="0" dirty="0">
              <a:ln>
                <a:noFill/>
              </a:ln>
              <a:solidFill>
                <a:schemeClr val="tx1">
                  <a:lumMod val="60000"/>
                  <a:lumOff val="40000"/>
                </a:schemeClr>
              </a:solidFill>
              <a:effectLst/>
              <a:uLnTx/>
              <a:uFillTx/>
              <a:latin typeface="华文中宋" pitchFamily="2" charset="-122"/>
              <a:ea typeface="华文中宋" pitchFamily="2" charset="-122"/>
            </a:endParaRPr>
          </a:p>
        </p:txBody>
      </p:sp>
      <p:sp>
        <p:nvSpPr>
          <p:cNvPr id="10" name="矩形 9"/>
          <p:cNvSpPr>
            <a:spLocks noChangeArrowheads="1"/>
          </p:cNvSpPr>
          <p:nvPr/>
        </p:nvSpPr>
        <p:spPr bwMode="auto">
          <a:xfrm>
            <a:off x="285720" y="1071546"/>
            <a:ext cx="4429125" cy="1224136"/>
          </a:xfrm>
          <a:prstGeom prst="rect">
            <a:avLst/>
          </a:prstGeom>
          <a:ln>
            <a:headEnd/>
            <a:tailEnd/>
          </a:ln>
        </p:spPr>
        <p:style>
          <a:lnRef idx="1">
            <a:schemeClr val="accent4"/>
          </a:lnRef>
          <a:fillRef idx="2">
            <a:schemeClr val="accent4"/>
          </a:fillRef>
          <a:effectRef idx="1">
            <a:schemeClr val="accent4"/>
          </a:effectRef>
          <a:fontRef idx="minor">
            <a:schemeClr val="dk1"/>
          </a:fontRef>
        </p:style>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说明：姓名和证件号只修改其中一项的可以不用填写变更理由。</a:t>
            </a:r>
          </a:p>
        </p:txBody>
      </p:sp>
      <p:sp>
        <p:nvSpPr>
          <p:cNvPr id="11" name="日期占位符 3"/>
          <p:cNvSpPr>
            <a:spLocks noGrp="1"/>
          </p:cNvSpPr>
          <p:nvPr>
            <p:ph type="dt" sz="quarter" idx="10"/>
          </p:nvPr>
        </p:nvSpPr>
        <p:spPr>
          <a:xfrm>
            <a:off x="0" y="6597650"/>
            <a:ext cx="9109075" cy="244475"/>
          </a:xfrm>
        </p:spPr>
        <p:txBody>
          <a:bodyPr/>
          <a:lstStyle/>
          <a:p>
            <a:pPr>
              <a:defRPr/>
            </a:pPr>
            <a:r>
              <a:rPr lang="en-US" altLang="zh-CN" dirty="0"/>
              <a:t>www.bjzghzbx.com                                                                                                                                                                      </a:t>
            </a:r>
            <a:fld id="{29BF6166-6787-4F2E-B0EA-F444B282B46F}" type="slidenum">
              <a:rPr lang="zh-CN" altLang="en-US" smtClean="0"/>
              <a:pPr>
                <a:defRPr/>
              </a:pPr>
              <a:t>48</a:t>
            </a:fld>
            <a:endParaRPr lang="en-US" altLang="zh-CN" dirty="0"/>
          </a:p>
        </p:txBody>
      </p:sp>
    </p:spTree>
    <p:extLst>
      <p:ext uri="{BB962C8B-B14F-4D97-AF65-F5344CB8AC3E}">
        <p14:creationId xmlns="" xmlns:p14="http://schemas.microsoft.com/office/powerpoint/2010/main" val="4986708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ssolve">
                                      <p:cBhvr>
                                        <p:cTn id="7" dur="500"/>
                                        <p:tgtEl>
                                          <p:spTgt spid="7"/>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blinds(horizontal)">
                                      <p:cBhvr>
                                        <p:cTn id="11" dur="500"/>
                                        <p:tgtEl>
                                          <p:spTgt spid="9"/>
                                        </p:tgtEl>
                                      </p:cBhvr>
                                    </p:animEffect>
                                  </p:childTnLst>
                                </p:cTn>
                              </p:par>
                            </p:childTnLst>
                          </p:cTn>
                        </p:par>
                      </p:childTnLst>
                    </p:cTn>
                  </p:par>
                  <p:par>
                    <p:cTn id="12" fill="hold">
                      <p:stCondLst>
                        <p:cond delay="indefinite"/>
                      </p:stCondLst>
                      <p:childTnLst>
                        <p:par>
                          <p:cTn id="13" fill="hold">
                            <p:stCondLst>
                              <p:cond delay="0"/>
                            </p:stCondLst>
                            <p:childTnLst>
                              <p:par>
                                <p:cTn id="14" presetID="3" presetClass="entr" presetSubtype="10" fill="hold" grpId="0" nodeType="click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blinds(horizontal)">
                                      <p:cBhvr>
                                        <p:cTn id="16" dur="500"/>
                                        <p:tgtEl>
                                          <p:spTgt spid="8"/>
                                        </p:tgtEl>
                                      </p:cBhvr>
                                    </p:animEffect>
                                  </p:childTnLst>
                                </p:cTn>
                              </p:par>
                            </p:childTnLst>
                          </p:cTn>
                        </p:par>
                        <p:par>
                          <p:cTn id="17" fill="hold">
                            <p:stCondLst>
                              <p:cond delay="500"/>
                            </p:stCondLst>
                            <p:childTnLst>
                              <p:par>
                                <p:cTn id="18" presetID="3" presetClass="entr" presetSubtype="10"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blinds(horizontal)">
                                      <p:cBhvr>
                                        <p:cTn id="2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P spid="8" grpId="0" animBg="1"/>
      <p:bldP spid="10"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a:srcRect/>
          <a:stretch>
            <a:fillRect/>
          </a:stretch>
        </p:blipFill>
        <p:spPr bwMode="auto">
          <a:xfrm>
            <a:off x="-1" y="857231"/>
            <a:ext cx="9144001" cy="4143405"/>
          </a:xfrm>
          <a:prstGeom prst="rect">
            <a:avLst/>
          </a:prstGeom>
          <a:noFill/>
          <a:ln w="9525">
            <a:noFill/>
            <a:miter lim="800000"/>
            <a:headEnd/>
            <a:tailEnd/>
          </a:ln>
          <a:effectLst/>
        </p:spPr>
      </p:pic>
      <p:sp>
        <p:nvSpPr>
          <p:cNvPr id="35842" name="标题 1"/>
          <p:cNvSpPr>
            <a:spLocks noGrp="1"/>
          </p:cNvSpPr>
          <p:nvPr>
            <p:ph type="title"/>
          </p:nvPr>
        </p:nvSpPr>
        <p:spPr/>
        <p:txBody>
          <a:bodyPr/>
          <a:lstStyle/>
          <a:p>
            <a:r>
              <a:rPr lang="en-US" altLang="zh-CN" dirty="0">
                <a:latin typeface="宋体" pitchFamily="2" charset="-122"/>
                <a:ea typeface="宋体" pitchFamily="2" charset="-122"/>
              </a:rPr>
              <a:t>4.</a:t>
            </a:r>
            <a:r>
              <a:rPr lang="zh-CN" altLang="en-US" dirty="0">
                <a:latin typeface="宋体" pitchFamily="2" charset="-122"/>
                <a:ea typeface="宋体" pitchFamily="2" charset="-122"/>
              </a:rPr>
              <a:t>入会管理</a:t>
            </a:r>
            <a:r>
              <a:rPr lang="en-US" altLang="zh-CN" dirty="0">
                <a:latin typeface="宋体" pitchFamily="2" charset="-122"/>
                <a:ea typeface="宋体" pitchFamily="2" charset="-122"/>
              </a:rPr>
              <a:t>——</a:t>
            </a:r>
            <a:r>
              <a:rPr lang="zh-CN" altLang="en-US" dirty="0">
                <a:latin typeface="Calibri" pitchFamily="34" charset="0"/>
              </a:rPr>
              <a:t>会员基础信息变更</a:t>
            </a:r>
            <a:endParaRPr lang="zh-CN" altLang="en-US" dirty="0">
              <a:latin typeface="宋体" pitchFamily="2" charset="-122"/>
              <a:ea typeface="宋体" pitchFamily="2" charset="-122"/>
            </a:endParaRPr>
          </a:p>
        </p:txBody>
      </p:sp>
      <p:sp>
        <p:nvSpPr>
          <p:cNvPr id="7" name="矩形 6"/>
          <p:cNvSpPr/>
          <p:nvPr/>
        </p:nvSpPr>
        <p:spPr bwMode="auto">
          <a:xfrm>
            <a:off x="0" y="4214818"/>
            <a:ext cx="9144000" cy="214314"/>
          </a:xfrm>
          <a:prstGeom prst="rect">
            <a:avLst/>
          </a:prstGeom>
          <a:noFill/>
          <a:ln w="28575" cap="flat" cmpd="sng" algn="ctr">
            <a:solidFill>
              <a:srgbClr val="FF0000"/>
            </a:solidFill>
            <a:prstDash val="solid"/>
            <a:round/>
            <a:headEnd type="none" w="med" len="med"/>
            <a:tailEnd type="none" w="med" len="med"/>
          </a:ln>
          <a:effectLst>
            <a:outerShdw blurRad="50800" dist="38100" dir="5400000" algn="t" rotWithShape="0">
              <a:prstClr val="black">
                <a:alpha val="40000"/>
              </a:prstClr>
            </a:outerShdw>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1" i="0" u="none" strike="noStrike" kern="0" cap="none" spc="0" normalizeH="0" baseline="0" noProof="0">
              <a:ln>
                <a:noFill/>
              </a:ln>
              <a:solidFill>
                <a:schemeClr val="hlink"/>
              </a:solidFill>
              <a:effectLst/>
              <a:uLnTx/>
              <a:uFillTx/>
              <a:latin typeface="Arial" charset="0"/>
            </a:endParaRPr>
          </a:p>
        </p:txBody>
      </p:sp>
      <p:sp>
        <p:nvSpPr>
          <p:cNvPr id="9" name="圆角矩形标注 4"/>
          <p:cNvSpPr>
            <a:spLocks noChangeArrowheads="1"/>
          </p:cNvSpPr>
          <p:nvPr/>
        </p:nvSpPr>
        <p:spPr bwMode="auto">
          <a:xfrm>
            <a:off x="3000364" y="2786058"/>
            <a:ext cx="3071834" cy="642942"/>
          </a:xfrm>
          <a:prstGeom prst="wedgeRectCallout">
            <a:avLst>
              <a:gd name="adj1" fmla="val 56805"/>
              <a:gd name="adj2" fmla="val -82648"/>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1.</a:t>
            </a:r>
            <a:r>
              <a:rPr kumimoji="0" lang="zh-CN" altLang="en-US"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审批状态选择</a:t>
            </a:r>
            <a:r>
              <a:rPr kumimoji="0" lang="zh-CN" altLang="en-US" sz="2400" b="0" i="0" u="none" strike="noStrike" kern="0" cap="none" spc="0" normalizeH="0" baseline="0" noProof="0" dirty="0">
                <a:ln>
                  <a:noFill/>
                </a:ln>
                <a:solidFill>
                  <a:schemeClr val="tx1">
                    <a:lumMod val="60000"/>
                    <a:lumOff val="40000"/>
                  </a:schemeClr>
                </a:solidFill>
                <a:effectLst/>
                <a:uLnTx/>
                <a:uFillTx/>
                <a:latin typeface="华文中宋" pitchFamily="2" charset="-122"/>
                <a:ea typeface="华文中宋" pitchFamily="2" charset="-122"/>
              </a:rPr>
              <a:t>新建</a:t>
            </a:r>
          </a:p>
        </p:txBody>
      </p:sp>
      <p:sp>
        <p:nvSpPr>
          <p:cNvPr id="8" name="圆角矩形标注 4"/>
          <p:cNvSpPr>
            <a:spLocks noChangeArrowheads="1"/>
          </p:cNvSpPr>
          <p:nvPr/>
        </p:nvSpPr>
        <p:spPr bwMode="auto">
          <a:xfrm>
            <a:off x="3357554" y="1142984"/>
            <a:ext cx="2500330" cy="571504"/>
          </a:xfrm>
          <a:prstGeom prst="wedgeRectCallout">
            <a:avLst>
              <a:gd name="adj1" fmla="val 48784"/>
              <a:gd name="adj2" fmla="val 141104"/>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2.</a:t>
            </a:r>
            <a:r>
              <a:rPr kumimoji="0" lang="zh-CN" altLang="en-US"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点击</a:t>
            </a:r>
            <a:r>
              <a:rPr kumimoji="0" lang="zh-CN" altLang="en-US" sz="2400" b="0" i="0" u="none" strike="noStrike" kern="0" cap="none" spc="0" normalizeH="0" baseline="0" noProof="0" dirty="0">
                <a:ln>
                  <a:noFill/>
                </a:ln>
                <a:solidFill>
                  <a:schemeClr val="tx1">
                    <a:lumMod val="60000"/>
                    <a:lumOff val="40000"/>
                  </a:schemeClr>
                </a:solidFill>
                <a:effectLst/>
                <a:uLnTx/>
                <a:uFillTx/>
                <a:latin typeface="华文中宋" pitchFamily="2" charset="-122"/>
                <a:ea typeface="华文中宋" pitchFamily="2" charset="-122"/>
              </a:rPr>
              <a:t>搜索</a:t>
            </a:r>
            <a:r>
              <a:rPr kumimoji="0" lang="zh-CN" altLang="en-US"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按钮</a:t>
            </a:r>
            <a:endParaRPr kumimoji="0" lang="zh-CN" altLang="en-US" sz="2400" b="0" i="0" u="none" strike="noStrike" kern="0" cap="none" spc="0" normalizeH="0" baseline="0" noProof="0" dirty="0">
              <a:ln>
                <a:noFill/>
              </a:ln>
              <a:solidFill>
                <a:schemeClr val="tx1">
                  <a:lumMod val="60000"/>
                  <a:lumOff val="40000"/>
                </a:schemeClr>
              </a:solidFill>
              <a:effectLst/>
              <a:uLnTx/>
              <a:uFillTx/>
              <a:latin typeface="华文中宋" pitchFamily="2" charset="-122"/>
              <a:ea typeface="华文中宋" pitchFamily="2" charset="-122"/>
            </a:endParaRPr>
          </a:p>
        </p:txBody>
      </p:sp>
      <p:sp>
        <p:nvSpPr>
          <p:cNvPr id="11" name="圆角矩形标注 4"/>
          <p:cNvSpPr>
            <a:spLocks noChangeArrowheads="1"/>
          </p:cNvSpPr>
          <p:nvPr/>
        </p:nvSpPr>
        <p:spPr bwMode="auto">
          <a:xfrm>
            <a:off x="357158" y="4857760"/>
            <a:ext cx="2786082" cy="857256"/>
          </a:xfrm>
          <a:prstGeom prst="wedgeRectCallout">
            <a:avLst>
              <a:gd name="adj1" fmla="val 40574"/>
              <a:gd name="adj2" fmla="val -104475"/>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3.</a:t>
            </a:r>
            <a:r>
              <a:rPr kumimoji="0" lang="zh-CN" altLang="en-US"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核实将要上报人员名单</a:t>
            </a:r>
            <a:endParaRPr kumimoji="0" lang="zh-CN" altLang="en-US" sz="2400" b="0" i="0" u="none" strike="noStrike" kern="0" cap="none" spc="0" normalizeH="0" baseline="0" noProof="0" dirty="0">
              <a:ln>
                <a:noFill/>
              </a:ln>
              <a:solidFill>
                <a:schemeClr val="tx1">
                  <a:lumMod val="60000"/>
                  <a:lumOff val="40000"/>
                </a:schemeClr>
              </a:solidFill>
              <a:effectLst/>
              <a:uLnTx/>
              <a:uFillTx/>
              <a:latin typeface="华文中宋" pitchFamily="2" charset="-122"/>
              <a:ea typeface="华文中宋" pitchFamily="2" charset="-122"/>
            </a:endParaRPr>
          </a:p>
        </p:txBody>
      </p:sp>
      <p:sp>
        <p:nvSpPr>
          <p:cNvPr id="12" name="圆角矩形标注 4"/>
          <p:cNvSpPr>
            <a:spLocks noChangeArrowheads="1"/>
          </p:cNvSpPr>
          <p:nvPr/>
        </p:nvSpPr>
        <p:spPr bwMode="auto">
          <a:xfrm>
            <a:off x="6357950" y="1071546"/>
            <a:ext cx="2500330" cy="571504"/>
          </a:xfrm>
          <a:prstGeom prst="wedgeRectCallout">
            <a:avLst>
              <a:gd name="adj1" fmla="val 39429"/>
              <a:gd name="adj2" fmla="val 148546"/>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4.</a:t>
            </a:r>
            <a:r>
              <a:rPr kumimoji="0" lang="zh-CN" altLang="en-US"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点击</a:t>
            </a:r>
            <a:r>
              <a:rPr kumimoji="0" lang="zh-CN" altLang="en-US" sz="2400" b="0" i="0" u="none" strike="noStrike" kern="0" cap="none" spc="0" normalizeH="0" baseline="0" noProof="0" dirty="0">
                <a:ln>
                  <a:noFill/>
                </a:ln>
                <a:solidFill>
                  <a:schemeClr val="tx1">
                    <a:lumMod val="60000"/>
                    <a:lumOff val="40000"/>
                  </a:schemeClr>
                </a:solidFill>
                <a:effectLst/>
                <a:uLnTx/>
                <a:uFillTx/>
                <a:latin typeface="华文中宋" pitchFamily="2" charset="-122"/>
                <a:ea typeface="华文中宋" pitchFamily="2" charset="-122"/>
              </a:rPr>
              <a:t>上报</a:t>
            </a:r>
            <a:r>
              <a:rPr kumimoji="0" lang="zh-CN" altLang="en-US"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按钮</a:t>
            </a:r>
            <a:endParaRPr kumimoji="0" lang="zh-CN" altLang="en-US" sz="2400" b="0" i="0" u="none" strike="noStrike" kern="0" cap="none" spc="0" normalizeH="0" baseline="0" noProof="0" dirty="0">
              <a:ln>
                <a:noFill/>
              </a:ln>
              <a:solidFill>
                <a:schemeClr val="tx1">
                  <a:lumMod val="60000"/>
                  <a:lumOff val="40000"/>
                </a:schemeClr>
              </a:solidFill>
              <a:effectLst/>
              <a:uLnTx/>
              <a:uFillTx/>
              <a:latin typeface="华文中宋" pitchFamily="2" charset="-122"/>
              <a:ea typeface="华文中宋" pitchFamily="2" charset="-122"/>
            </a:endParaRPr>
          </a:p>
        </p:txBody>
      </p:sp>
      <p:sp>
        <p:nvSpPr>
          <p:cNvPr id="13" name="矩形 12"/>
          <p:cNvSpPr>
            <a:spLocks noChangeArrowheads="1"/>
          </p:cNvSpPr>
          <p:nvPr/>
        </p:nvSpPr>
        <p:spPr bwMode="auto">
          <a:xfrm>
            <a:off x="4286248" y="4857760"/>
            <a:ext cx="4429125" cy="1581326"/>
          </a:xfrm>
          <a:prstGeom prst="rect">
            <a:avLst/>
          </a:prstGeom>
          <a:ln>
            <a:headEnd/>
            <a:tailEnd/>
          </a:ln>
        </p:spPr>
        <p:style>
          <a:lnRef idx="1">
            <a:schemeClr val="accent4"/>
          </a:lnRef>
          <a:fillRef idx="2">
            <a:schemeClr val="accent4"/>
          </a:fillRef>
          <a:effectRef idx="1">
            <a:schemeClr val="accent4"/>
          </a:effectRef>
          <a:fontRef idx="minor">
            <a:schemeClr val="dk1"/>
          </a:fontRef>
        </p:style>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说明：</a:t>
            </a:r>
            <a:r>
              <a:rPr kumimoji="0" lang="en-US" altLang="zh-CN"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1</a:t>
            </a:r>
            <a:r>
              <a:rPr kumimoji="0" lang="zh-CN" altLang="en-US"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）只修改姓名无需上报操作，修改申请直接生效。</a:t>
            </a:r>
            <a:r>
              <a:rPr kumimoji="0" lang="en-US" altLang="zh-CN"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2</a:t>
            </a:r>
            <a:r>
              <a:rPr kumimoji="0" lang="zh-CN" altLang="en-US"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）打印生效状态的会员才可信息变更操作。</a:t>
            </a:r>
            <a:r>
              <a:rPr kumimoji="0" lang="en-US" altLang="zh-CN"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3</a:t>
            </a:r>
            <a:r>
              <a:rPr kumimoji="0" lang="zh-CN" altLang="en-US"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）需逐级上报。</a:t>
            </a:r>
          </a:p>
        </p:txBody>
      </p:sp>
      <p:sp>
        <p:nvSpPr>
          <p:cNvPr id="14" name="日期占位符 3"/>
          <p:cNvSpPr>
            <a:spLocks noGrp="1"/>
          </p:cNvSpPr>
          <p:nvPr>
            <p:ph type="dt" sz="quarter" idx="10"/>
          </p:nvPr>
        </p:nvSpPr>
        <p:spPr>
          <a:xfrm>
            <a:off x="0" y="6597650"/>
            <a:ext cx="9109075" cy="244475"/>
          </a:xfrm>
        </p:spPr>
        <p:txBody>
          <a:bodyPr/>
          <a:lstStyle/>
          <a:p>
            <a:pPr>
              <a:defRPr/>
            </a:pPr>
            <a:r>
              <a:rPr lang="en-US" altLang="zh-CN" dirty="0"/>
              <a:t>www.bjzghzbx.com                                                                                                                                                                      </a:t>
            </a:r>
            <a:fld id="{29BF6166-6787-4F2E-B0EA-F444B282B46F}" type="slidenum">
              <a:rPr lang="zh-CN" altLang="en-US" smtClean="0"/>
              <a:pPr>
                <a:defRPr/>
              </a:pPr>
              <a:t>49</a:t>
            </a:fld>
            <a:endParaRPr lang="en-US" altLang="zh-CN" dirty="0"/>
          </a:p>
        </p:txBody>
      </p:sp>
    </p:spTree>
    <p:extLst>
      <p:ext uri="{BB962C8B-B14F-4D97-AF65-F5344CB8AC3E}">
        <p14:creationId xmlns="" xmlns:p14="http://schemas.microsoft.com/office/powerpoint/2010/main" val="287147557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par>
                          <p:cTn id="13" fill="hold">
                            <p:stCondLst>
                              <p:cond delay="500"/>
                            </p:stCondLst>
                            <p:childTnLst>
                              <p:par>
                                <p:cTn id="14" presetID="9" presetClass="entr" presetSubtype="0" fill="hold" grpId="0" nodeType="after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dissolve">
                                      <p:cBhvr>
                                        <p:cTn id="16" dur="500"/>
                                        <p:tgtEl>
                                          <p:spTgt spid="7"/>
                                        </p:tgtEl>
                                      </p:cBhvr>
                                    </p:animEffect>
                                  </p:childTnLst>
                                </p:cTn>
                              </p:par>
                            </p:childTnLst>
                          </p:cTn>
                        </p:par>
                        <p:par>
                          <p:cTn id="17" fill="hold">
                            <p:stCondLst>
                              <p:cond delay="1000"/>
                            </p:stCondLst>
                            <p:childTnLst>
                              <p:par>
                                <p:cTn id="18" presetID="3" presetClass="entr" presetSubtype="10" fill="hold" grpId="0" nodeType="after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blinds(horizontal)">
                                      <p:cBhvr>
                                        <p:cTn id="20" dur="500"/>
                                        <p:tgtEl>
                                          <p:spTgt spid="11"/>
                                        </p:tgtEl>
                                      </p:cBhvr>
                                    </p:animEffect>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grpId="0" nodeType="click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blinds(horizontal)">
                                      <p:cBhvr>
                                        <p:cTn id="25" dur="500"/>
                                        <p:tgtEl>
                                          <p:spTgt spid="12"/>
                                        </p:tgtEl>
                                      </p:cBhvr>
                                    </p:animEffect>
                                  </p:childTnLst>
                                </p:cTn>
                              </p:par>
                            </p:childTnLst>
                          </p:cTn>
                        </p:par>
                        <p:par>
                          <p:cTn id="26" fill="hold">
                            <p:stCondLst>
                              <p:cond delay="500"/>
                            </p:stCondLst>
                            <p:childTnLst>
                              <p:par>
                                <p:cTn id="27" presetID="3" presetClass="entr" presetSubtype="10" fill="hold" grpId="0" nodeType="after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blinds(horizontal)">
                                      <p:cBhvr>
                                        <p:cTn id="2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P spid="8" grpId="0" animBg="1"/>
      <p:bldP spid="11" grpId="0" animBg="1"/>
      <p:bldP spid="12" grpId="0" animBg="1"/>
      <p:bldP spid="13" grpId="0" animBg="1"/>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4" name="日期占位符 3"/>
          <p:cNvSpPr>
            <a:spLocks noGrp="1"/>
          </p:cNvSpPr>
          <p:nvPr>
            <p:ph type="dt" sz="quarter" idx="10"/>
          </p:nvPr>
        </p:nvSpPr>
        <p:spPr/>
        <p:txBody>
          <a:bodyPr/>
          <a:lstStyle/>
          <a:p>
            <a:pPr>
              <a:defRPr/>
            </a:pPr>
            <a:r>
              <a:rPr lang="en-US" altLang="zh-CN" dirty="0"/>
              <a:t>www.bjzghzbx.com                                                                                                                                                                      </a:t>
            </a:r>
            <a:fld id="{EA7A5B16-BEF4-4199-8C1E-52627D066282}" type="slidenum">
              <a:rPr lang="zh-CN" altLang="en-US" smtClean="0"/>
              <a:pPr>
                <a:defRPr/>
              </a:pPr>
              <a:t>5</a:t>
            </a:fld>
            <a:endParaRPr lang="en-US" altLang="zh-CN" dirty="0"/>
          </a:p>
        </p:txBody>
      </p:sp>
      <p:grpSp>
        <p:nvGrpSpPr>
          <p:cNvPr id="2" name="Group 8"/>
          <p:cNvGrpSpPr>
            <a:grpSpLocks/>
          </p:cNvGrpSpPr>
          <p:nvPr/>
        </p:nvGrpSpPr>
        <p:grpSpPr bwMode="auto">
          <a:xfrm>
            <a:off x="1785918" y="2928934"/>
            <a:ext cx="5428674" cy="1000126"/>
            <a:chOff x="1131" y="1851"/>
            <a:chExt cx="3141" cy="378"/>
          </a:xfrm>
          <a:effectLst>
            <a:outerShdw blurRad="50800" dist="38100" dir="2700000" algn="tl" rotWithShape="0">
              <a:prstClr val="black">
                <a:alpha val="40000"/>
              </a:prstClr>
            </a:outerShdw>
          </a:effectLst>
        </p:grpSpPr>
        <p:sp>
          <p:nvSpPr>
            <p:cNvPr id="17" name="AutoShape 9"/>
            <p:cNvSpPr>
              <a:spLocks noChangeArrowheads="1"/>
            </p:cNvSpPr>
            <p:nvPr/>
          </p:nvSpPr>
          <p:spPr bwMode="gray">
            <a:xfrm>
              <a:off x="1536" y="1899"/>
              <a:ext cx="2736" cy="288"/>
            </a:xfrm>
            <a:prstGeom prst="roundRect">
              <a:avLst>
                <a:gd name="adj" fmla="val 16667"/>
              </a:avLst>
            </a:prstGeom>
            <a:gradFill rotWithShape="1">
              <a:gsLst>
                <a:gs pos="0">
                  <a:srgbClr val="0F6FC6"/>
                </a:gs>
                <a:gs pos="50000">
                  <a:srgbClr val="0F6FC6">
                    <a:gamma/>
                    <a:tint val="21176"/>
                    <a:invGamma/>
                  </a:srgbClr>
                </a:gs>
                <a:gs pos="100000">
                  <a:srgbClr val="0F6FC6"/>
                </a:gs>
              </a:gsLst>
              <a:lin ang="5400000" scaled="1"/>
            </a:gradFill>
            <a:ln w="12700" algn="ctr">
              <a:solidFill>
                <a:sysClr val="window" lastClr="FFFFFF"/>
              </a:solid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onstantia"/>
                <a:ea typeface="宋体"/>
              </a:endParaRPr>
            </a:p>
          </p:txBody>
        </p:sp>
        <p:sp>
          <p:nvSpPr>
            <p:cNvPr id="18" name="AutoShape 10"/>
            <p:cNvSpPr>
              <a:spLocks noChangeArrowheads="1"/>
            </p:cNvSpPr>
            <p:nvPr/>
          </p:nvSpPr>
          <p:spPr bwMode="gray">
            <a:xfrm>
              <a:off x="1131" y="1851"/>
              <a:ext cx="579" cy="378"/>
            </a:xfrm>
            <a:prstGeom prst="diamond">
              <a:avLst/>
            </a:prstGeom>
            <a:solidFill>
              <a:srgbClr val="0F6FC6"/>
            </a:solidFill>
            <a:ln w="25400" algn="ctr">
              <a:solidFill>
                <a:sysClr val="window" lastClr="FFFFFF"/>
              </a:solidFill>
              <a:miter lim="800000"/>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ysClr val="windowText" lastClr="000000"/>
                  </a:solidFill>
                  <a:effectLst/>
                  <a:uLnTx/>
                  <a:uFillTx/>
                  <a:latin typeface="Calibri" pitchFamily="34" charset="0"/>
                </a:rPr>
                <a:t> 2</a:t>
              </a:r>
              <a:endParaRPr kumimoji="0" lang="zh-CN" altLang="en-US" sz="1800" b="0" i="0" u="none" strike="noStrike" kern="0" cap="none" spc="0" normalizeH="0" baseline="0" noProof="0" dirty="0">
                <a:ln>
                  <a:noFill/>
                </a:ln>
                <a:solidFill>
                  <a:sysClr val="windowText" lastClr="000000"/>
                </a:solidFill>
                <a:effectLst/>
                <a:uLnTx/>
                <a:uFillTx/>
                <a:latin typeface="Calibri" pitchFamily="34" charset="0"/>
              </a:endParaRPr>
            </a:p>
          </p:txBody>
        </p:sp>
        <p:sp>
          <p:nvSpPr>
            <p:cNvPr id="19" name="Text Box 11"/>
            <p:cNvSpPr txBox="1">
              <a:spLocks noChangeArrowheads="1"/>
            </p:cNvSpPr>
            <p:nvPr/>
          </p:nvSpPr>
          <p:spPr bwMode="gray">
            <a:xfrm>
              <a:off x="1680" y="1959"/>
              <a:ext cx="2137" cy="174"/>
            </a:xfrm>
            <a:prstGeom prst="rect">
              <a:avLst/>
            </a:prstGeom>
            <a:noFill/>
            <a:ln w="9525" algn="ctr">
              <a:noFill/>
              <a:miter lim="800000"/>
              <a:headEnd/>
              <a:tailEnd/>
            </a:ln>
          </p:spPr>
          <p:txBody>
            <a:bodyPr>
              <a:spAutoFit/>
            </a:bodyPr>
            <a:lstStyle/>
            <a:p>
              <a:pPr marL="0" marR="0" lvl="0" indent="0" defTabSz="914400" eaLnBrk="0" fontAlgn="auto" latinLnBrk="0" hangingPunct="0">
                <a:lnSpc>
                  <a:spcPct val="100000"/>
                </a:lnSpc>
                <a:spcBef>
                  <a:spcPts val="0"/>
                </a:spcBef>
                <a:spcAft>
                  <a:spcPts val="0"/>
                </a:spcAft>
                <a:buClrTx/>
                <a:buSzTx/>
                <a:buFontTx/>
                <a:buNone/>
                <a:tabLst/>
                <a:defRPr/>
              </a:pPr>
              <a:r>
                <a:rPr kumimoji="0" lang="zh-CN" altLang="en-US" sz="2400" b="1" i="0" u="none" strike="noStrike" kern="0" cap="none" spc="0" normalizeH="0" baseline="0" noProof="0" dirty="0">
                  <a:ln>
                    <a:noFill/>
                  </a:ln>
                  <a:solidFill>
                    <a:srgbClr val="000000"/>
                  </a:solidFill>
                  <a:effectLst/>
                  <a:uLnTx/>
                  <a:uFillTx/>
                  <a:latin typeface="Calibri" pitchFamily="34" charset="0"/>
                </a:rPr>
                <a:t>系统登录</a:t>
              </a:r>
              <a:endParaRPr kumimoji="0" lang="en-US" altLang="zh-CN" sz="2400" b="1" i="0" u="none" strike="noStrike" kern="0" cap="none" spc="0" normalizeH="0" baseline="0" noProof="0" dirty="0">
                <a:ln>
                  <a:noFill/>
                </a:ln>
                <a:solidFill>
                  <a:srgbClr val="000000"/>
                </a:solidFill>
                <a:effectLst/>
                <a:uLnTx/>
                <a:uFillTx/>
                <a:latin typeface="Calibri" pitchFamily="34" charset="0"/>
              </a:endParaRPr>
            </a:p>
          </p:txBody>
        </p:sp>
        <p:sp>
          <p:nvSpPr>
            <p:cNvPr id="20" name="Text Box 12"/>
            <p:cNvSpPr txBox="1">
              <a:spLocks noChangeArrowheads="1"/>
            </p:cNvSpPr>
            <p:nvPr/>
          </p:nvSpPr>
          <p:spPr bwMode="gray">
            <a:xfrm>
              <a:off x="1296" y="1959"/>
              <a:ext cx="331" cy="174"/>
            </a:xfrm>
            <a:prstGeom prst="rect">
              <a:avLst/>
            </a:prstGeom>
            <a:noFill/>
            <a:ln w="9525" algn="ctr">
              <a:noFill/>
              <a:miter lim="800000"/>
              <a:headEnd/>
              <a:tailEnd/>
            </a:ln>
          </p:spPr>
          <p:txBody>
            <a:bodyPr>
              <a:spAutoFit/>
            </a:bodyPr>
            <a:lstStyle/>
            <a:p>
              <a:pPr marL="0" marR="0" lvl="0" indent="0" algn="ctr" defTabSz="914400" eaLnBrk="0" fontAlgn="auto" latinLnBrk="0" hangingPunct="0">
                <a:lnSpc>
                  <a:spcPct val="100000"/>
                </a:lnSpc>
                <a:spcBef>
                  <a:spcPts val="0"/>
                </a:spcBef>
                <a:spcAft>
                  <a:spcPts val="0"/>
                </a:spcAft>
                <a:buClrTx/>
                <a:buSzTx/>
                <a:buFontTx/>
                <a:buNone/>
                <a:tabLst/>
                <a:defRPr/>
              </a:pPr>
              <a:endParaRPr kumimoji="0" lang="en-US" altLang="zh-CN" sz="2400" b="0" i="0" u="none" strike="noStrike" kern="0" cap="none" spc="0" normalizeH="0" baseline="0" noProof="0" dirty="0">
                <a:ln>
                  <a:noFill/>
                </a:ln>
                <a:solidFill>
                  <a:sysClr val="window" lastClr="FFFFFF"/>
                </a:solidFill>
                <a:effectLst/>
                <a:uLnTx/>
                <a:uFillTx/>
                <a:latin typeface="Calibri" pitchFamily="34" charset="0"/>
              </a:endParaRPr>
            </a:p>
          </p:txBody>
        </p:sp>
      </p:grpSp>
    </p:spTree>
  </p:cSld>
  <p:clrMapOvr>
    <a:masterClrMapping/>
  </p:clrMapOvr>
  <p:transition>
    <p:strips dir="rd"/>
  </p:transition>
</p:sld>
</file>

<file path=ppt/slides/slide50.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l="-21000" r="-21000"/>
          </a:stretch>
        </a:blipFill>
        <a:effectLst/>
      </p:bgPr>
    </p:bg>
    <p:spTree>
      <p:nvGrpSpPr>
        <p:cNvPr id="1" name=""/>
        <p:cNvGrpSpPr/>
        <p:nvPr/>
      </p:nvGrpSpPr>
      <p:grpSpPr>
        <a:xfrm>
          <a:off x="0" y="0"/>
          <a:ext cx="0" cy="0"/>
          <a:chOff x="0" y="0"/>
          <a:chExt cx="0" cy="0"/>
        </a:xfrm>
      </p:grpSpPr>
      <p:sp>
        <p:nvSpPr>
          <p:cNvPr id="4" name="日期占位符 3"/>
          <p:cNvSpPr>
            <a:spLocks noGrp="1"/>
          </p:cNvSpPr>
          <p:nvPr>
            <p:ph type="dt"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rPr>
              <a:t>www.bjzghzbx.com                                                                                                                                                                      </a:t>
            </a:r>
            <a:fld id="{EA7A5B16-BEF4-4199-8C1E-52627D066282}" type="slidenum">
              <a:rPr kumimoji="0" lang="zh-CN" altLang="en-US" sz="1800" b="0" i="0" u="none" strike="noStrike" kern="0" cap="none" spc="0" normalizeH="0" baseline="0" noProof="0" smtClean="0">
                <a:ln>
                  <a:noFill/>
                </a:ln>
                <a:solidFill>
                  <a:srgbClr val="FFFFFF"/>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50</a:t>
            </a:fld>
            <a:endParaRPr kumimoji="0" lang="en-US" altLang="zh-CN" sz="1800" b="0" i="0" u="none" strike="noStrike" kern="0" cap="none" spc="0" normalizeH="0" baseline="0" noProof="0" dirty="0">
              <a:ln>
                <a:noFill/>
              </a:ln>
              <a:solidFill>
                <a:srgbClr val="FFFFFF"/>
              </a:solidFill>
              <a:effectLst/>
              <a:uLnTx/>
              <a:uFillTx/>
            </a:endParaRPr>
          </a:p>
        </p:txBody>
      </p:sp>
      <p:grpSp>
        <p:nvGrpSpPr>
          <p:cNvPr id="2" name="Group 8"/>
          <p:cNvGrpSpPr>
            <a:grpSpLocks/>
          </p:cNvGrpSpPr>
          <p:nvPr/>
        </p:nvGrpSpPr>
        <p:grpSpPr bwMode="auto">
          <a:xfrm>
            <a:off x="1142976" y="2928933"/>
            <a:ext cx="6929486" cy="1000126"/>
            <a:chOff x="1131" y="1851"/>
            <a:chExt cx="3141" cy="378"/>
          </a:xfrm>
          <a:effectLst>
            <a:outerShdw blurRad="50800" dist="38100" dir="2700000" algn="tl" rotWithShape="0">
              <a:prstClr val="black">
                <a:alpha val="40000"/>
              </a:prstClr>
            </a:outerShdw>
          </a:effectLst>
        </p:grpSpPr>
        <p:sp>
          <p:nvSpPr>
            <p:cNvPr id="9" name="AutoShape 9"/>
            <p:cNvSpPr>
              <a:spLocks noChangeArrowheads="1"/>
            </p:cNvSpPr>
            <p:nvPr/>
          </p:nvSpPr>
          <p:spPr bwMode="gray">
            <a:xfrm>
              <a:off x="1422" y="1905"/>
              <a:ext cx="2736" cy="288"/>
            </a:xfrm>
            <a:prstGeom prst="roundRect">
              <a:avLst>
                <a:gd name="adj" fmla="val 16667"/>
              </a:avLst>
            </a:prstGeom>
            <a:gradFill rotWithShape="1">
              <a:gsLst>
                <a:gs pos="0">
                  <a:srgbClr val="0F6FC6"/>
                </a:gs>
                <a:gs pos="50000">
                  <a:srgbClr val="0F6FC6">
                    <a:gamma/>
                    <a:tint val="21176"/>
                    <a:invGamma/>
                  </a:srgbClr>
                </a:gs>
                <a:gs pos="100000">
                  <a:srgbClr val="0F6FC6"/>
                </a:gs>
              </a:gsLst>
              <a:lin ang="5400000" scaled="1"/>
            </a:gradFill>
            <a:ln w="12700" algn="ctr">
              <a:solidFill>
                <a:sysClr val="window" lastClr="FFFFFF"/>
              </a:solid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onstantia"/>
                <a:ea typeface="宋体"/>
              </a:endParaRPr>
            </a:p>
          </p:txBody>
        </p:sp>
        <p:sp>
          <p:nvSpPr>
            <p:cNvPr id="10" name="AutoShape 10"/>
            <p:cNvSpPr>
              <a:spLocks noChangeArrowheads="1"/>
            </p:cNvSpPr>
            <p:nvPr/>
          </p:nvSpPr>
          <p:spPr bwMode="gray">
            <a:xfrm>
              <a:off x="1131" y="1851"/>
              <a:ext cx="421" cy="378"/>
            </a:xfrm>
            <a:prstGeom prst="diamond">
              <a:avLst/>
            </a:prstGeom>
            <a:solidFill>
              <a:srgbClr val="0F6FC6"/>
            </a:solidFill>
            <a:ln w="25400" algn="ctr">
              <a:solidFill>
                <a:sysClr val="window" lastClr="FFFFFF"/>
              </a:solidFill>
              <a:miter lim="800000"/>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ysClr val="windowText" lastClr="000000"/>
                  </a:solidFill>
                  <a:effectLst/>
                  <a:uLnTx/>
                  <a:uFillTx/>
                  <a:latin typeface="Calibri" pitchFamily="34" charset="0"/>
                </a:rPr>
                <a:t>  4</a:t>
              </a:r>
              <a:endParaRPr kumimoji="0" lang="zh-CN" altLang="en-US" sz="1800" b="0" i="0" u="none" strike="noStrike" kern="0" cap="none" spc="0" normalizeH="0" baseline="0" noProof="0" dirty="0">
                <a:ln>
                  <a:noFill/>
                </a:ln>
                <a:solidFill>
                  <a:sysClr val="windowText" lastClr="000000"/>
                </a:solidFill>
                <a:effectLst/>
                <a:uLnTx/>
                <a:uFillTx/>
                <a:latin typeface="Calibri" pitchFamily="34" charset="0"/>
              </a:endParaRPr>
            </a:p>
          </p:txBody>
        </p:sp>
        <p:sp>
          <p:nvSpPr>
            <p:cNvPr id="11" name="Text Box 11"/>
            <p:cNvSpPr txBox="1">
              <a:spLocks noChangeArrowheads="1"/>
            </p:cNvSpPr>
            <p:nvPr/>
          </p:nvSpPr>
          <p:spPr bwMode="gray">
            <a:xfrm>
              <a:off x="1680" y="1959"/>
              <a:ext cx="2592" cy="174"/>
            </a:xfrm>
            <a:prstGeom prst="rect">
              <a:avLst/>
            </a:prstGeom>
            <a:noFill/>
            <a:ln w="9525" algn="ctr">
              <a:noFill/>
              <a:miter lim="800000"/>
              <a:headEnd/>
              <a:tailEnd/>
            </a:ln>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400" i="0" u="none" strike="noStrike" kern="0" cap="none" spc="0" normalizeH="0" baseline="0" noProof="0" dirty="0">
                  <a:ln>
                    <a:noFill/>
                  </a:ln>
                  <a:solidFill>
                    <a:srgbClr val="000000"/>
                  </a:solidFill>
                  <a:effectLst/>
                  <a:uLnTx/>
                  <a:uFillTx/>
                  <a:latin typeface="Calibri" pitchFamily="34" charset="0"/>
                </a:rPr>
                <a:t>入会管理</a:t>
              </a:r>
              <a:r>
                <a:rPr kumimoji="0" lang="en-US" altLang="zh-CN" sz="2400" i="0" u="none" strike="noStrike" kern="0" cap="none" spc="0" normalizeH="0" baseline="0" noProof="0" dirty="0">
                  <a:ln>
                    <a:noFill/>
                  </a:ln>
                  <a:solidFill>
                    <a:srgbClr val="000000"/>
                  </a:solidFill>
                  <a:effectLst/>
                  <a:uLnTx/>
                  <a:uFillTx/>
                  <a:latin typeface="Calibri" pitchFamily="34" charset="0"/>
                </a:rPr>
                <a:t>——</a:t>
              </a:r>
              <a:r>
                <a:rPr kumimoji="0" lang="zh-CN" altLang="en-US" sz="2400" i="0" u="none" strike="noStrike" kern="0" cap="none" spc="0" normalizeH="0" baseline="0" noProof="0" dirty="0">
                  <a:ln>
                    <a:noFill/>
                  </a:ln>
                  <a:solidFill>
                    <a:srgbClr val="000000"/>
                  </a:solidFill>
                  <a:effectLst/>
                  <a:uLnTx/>
                  <a:uFillTx/>
                  <a:latin typeface="Calibri" pitchFamily="34" charset="0"/>
                </a:rPr>
                <a:t>会员调动管理</a:t>
              </a:r>
              <a:endParaRPr kumimoji="0" lang="en-US" altLang="zh-CN" sz="2400" i="0" u="none" strike="noStrike" kern="0" cap="none" spc="0" normalizeH="0" baseline="0" noProof="0" dirty="0">
                <a:ln>
                  <a:noFill/>
                </a:ln>
                <a:solidFill>
                  <a:srgbClr val="000000"/>
                </a:solidFill>
                <a:effectLst/>
                <a:uLnTx/>
                <a:uFillTx/>
                <a:latin typeface="Calibri" pitchFamily="34" charset="0"/>
              </a:endParaRPr>
            </a:p>
          </p:txBody>
        </p:sp>
        <p:sp>
          <p:nvSpPr>
            <p:cNvPr id="12" name="Text Box 12"/>
            <p:cNvSpPr txBox="1">
              <a:spLocks noChangeArrowheads="1"/>
            </p:cNvSpPr>
            <p:nvPr/>
          </p:nvSpPr>
          <p:spPr bwMode="gray">
            <a:xfrm>
              <a:off x="1261" y="1959"/>
              <a:ext cx="224" cy="174"/>
            </a:xfrm>
            <a:prstGeom prst="rect">
              <a:avLst/>
            </a:prstGeom>
            <a:noFill/>
            <a:ln w="9525" algn="ctr">
              <a:noFill/>
              <a:miter lim="800000"/>
              <a:headEnd/>
              <a:tailEnd/>
            </a:ln>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altLang="zh-CN" sz="2400" b="0" i="0" u="none" strike="noStrike" kern="0" cap="none" spc="0" normalizeH="0" baseline="0" noProof="0" dirty="0">
                <a:ln>
                  <a:noFill/>
                </a:ln>
                <a:solidFill>
                  <a:sysClr val="window" lastClr="FFFFFF"/>
                </a:solidFill>
                <a:effectLst/>
                <a:uLnTx/>
                <a:uFillTx/>
                <a:latin typeface="Calibri" pitchFamily="34" charset="0"/>
              </a:endParaRPr>
            </a:p>
          </p:txBody>
        </p:sp>
      </p:grpSp>
    </p:spTree>
    <p:extLst>
      <p:ext uri="{BB962C8B-B14F-4D97-AF65-F5344CB8AC3E}">
        <p14:creationId xmlns="" xmlns:p14="http://schemas.microsoft.com/office/powerpoint/2010/main" val="2242743839"/>
      </p:ext>
    </p:extLst>
  </p:cSld>
  <p:clrMapOvr>
    <a:masterClrMapping/>
  </p:clrMapOvr>
  <p:transition>
    <p:strips/>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srcRect/>
          <a:stretch>
            <a:fillRect/>
          </a:stretch>
        </p:blipFill>
        <p:spPr bwMode="auto">
          <a:xfrm>
            <a:off x="0" y="857232"/>
            <a:ext cx="9144179" cy="5214974"/>
          </a:xfrm>
          <a:prstGeom prst="rect">
            <a:avLst/>
          </a:prstGeom>
          <a:noFill/>
          <a:ln w="9525">
            <a:noFill/>
            <a:miter lim="800000"/>
            <a:headEnd/>
            <a:tailEnd/>
          </a:ln>
          <a:effectLst/>
        </p:spPr>
      </p:pic>
      <p:sp>
        <p:nvSpPr>
          <p:cNvPr id="35842" name="标题 1"/>
          <p:cNvSpPr>
            <a:spLocks noGrp="1"/>
          </p:cNvSpPr>
          <p:nvPr>
            <p:ph type="title"/>
          </p:nvPr>
        </p:nvSpPr>
        <p:spPr/>
        <p:txBody>
          <a:bodyPr/>
          <a:lstStyle/>
          <a:p>
            <a:r>
              <a:rPr lang="en-US" altLang="zh-CN" dirty="0">
                <a:latin typeface="宋体" pitchFamily="2" charset="-122"/>
                <a:ea typeface="宋体" pitchFamily="2" charset="-122"/>
              </a:rPr>
              <a:t>4.</a:t>
            </a:r>
            <a:r>
              <a:rPr lang="zh-CN" altLang="en-US" dirty="0">
                <a:latin typeface="宋体" pitchFamily="2" charset="-122"/>
                <a:ea typeface="宋体" pitchFamily="2" charset="-122"/>
              </a:rPr>
              <a:t>入会管理</a:t>
            </a:r>
            <a:r>
              <a:rPr lang="en-US" altLang="zh-CN" dirty="0">
                <a:latin typeface="宋体" pitchFamily="2" charset="-122"/>
                <a:ea typeface="宋体" pitchFamily="2" charset="-122"/>
              </a:rPr>
              <a:t>——</a:t>
            </a:r>
            <a:r>
              <a:rPr lang="zh-CN" altLang="en-US" dirty="0">
                <a:latin typeface="Calibri" pitchFamily="34" charset="0"/>
              </a:rPr>
              <a:t>会员调动管理</a:t>
            </a:r>
            <a:endParaRPr lang="zh-CN" altLang="en-US" dirty="0">
              <a:latin typeface="宋体" pitchFamily="2" charset="-122"/>
              <a:ea typeface="宋体" pitchFamily="2" charset="-122"/>
            </a:endParaRPr>
          </a:p>
        </p:txBody>
      </p:sp>
      <p:sp>
        <p:nvSpPr>
          <p:cNvPr id="9" name="圆角矩形标注 4"/>
          <p:cNvSpPr>
            <a:spLocks noChangeArrowheads="1"/>
          </p:cNvSpPr>
          <p:nvPr/>
        </p:nvSpPr>
        <p:spPr bwMode="auto">
          <a:xfrm>
            <a:off x="3143240" y="1357298"/>
            <a:ext cx="2448271" cy="1008111"/>
          </a:xfrm>
          <a:prstGeom prst="wedgeRectCallout">
            <a:avLst>
              <a:gd name="adj1" fmla="val -87421"/>
              <a:gd name="adj2" fmla="val -13728"/>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1.</a:t>
            </a:r>
            <a:r>
              <a:rPr kumimoji="0" lang="zh-CN" altLang="en-US"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点击</a:t>
            </a:r>
            <a:r>
              <a:rPr kumimoji="0" lang="zh-CN" altLang="en-US" sz="2400" b="0" i="0" u="none" strike="noStrike" kern="0" cap="none" spc="0" normalizeH="0" baseline="0" noProof="0" dirty="0">
                <a:ln>
                  <a:noFill/>
                </a:ln>
                <a:solidFill>
                  <a:schemeClr val="tx1">
                    <a:lumMod val="60000"/>
                    <a:lumOff val="40000"/>
                  </a:schemeClr>
                </a:solidFill>
                <a:effectLst/>
                <a:uLnTx/>
                <a:uFillTx/>
                <a:latin typeface="华文中宋" pitchFamily="2" charset="-122"/>
                <a:ea typeface="华文中宋" pitchFamily="2" charset="-122"/>
              </a:rPr>
              <a:t>会员管理</a:t>
            </a:r>
            <a:r>
              <a:rPr kumimoji="0" lang="zh-CN" altLang="en-US"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菜单</a:t>
            </a:r>
          </a:p>
        </p:txBody>
      </p:sp>
      <p:sp>
        <p:nvSpPr>
          <p:cNvPr id="10" name="圆角矩形标注 4"/>
          <p:cNvSpPr>
            <a:spLocks noChangeArrowheads="1"/>
          </p:cNvSpPr>
          <p:nvPr/>
        </p:nvSpPr>
        <p:spPr bwMode="auto">
          <a:xfrm>
            <a:off x="2928926" y="3929066"/>
            <a:ext cx="3429024" cy="714379"/>
          </a:xfrm>
          <a:prstGeom prst="wedgeRectCallout">
            <a:avLst>
              <a:gd name="adj1" fmla="val -48171"/>
              <a:gd name="adj2" fmla="val -151608"/>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2.</a:t>
            </a:r>
            <a:r>
              <a:rPr kumimoji="0" lang="zh-CN" altLang="en-US"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点击</a:t>
            </a:r>
            <a:r>
              <a:rPr kumimoji="0" lang="zh-CN" altLang="en-US" sz="2400" b="0" i="0" u="none" strike="noStrike" kern="0" cap="none" spc="0" normalizeH="0" baseline="0" noProof="0" dirty="0">
                <a:ln>
                  <a:noFill/>
                </a:ln>
                <a:solidFill>
                  <a:schemeClr val="tx1">
                    <a:lumMod val="60000"/>
                    <a:lumOff val="40000"/>
                  </a:schemeClr>
                </a:solidFill>
                <a:effectLst/>
                <a:uLnTx/>
                <a:uFillTx/>
                <a:latin typeface="华文中宋" pitchFamily="2" charset="-122"/>
                <a:ea typeface="华文中宋" pitchFamily="2" charset="-122"/>
              </a:rPr>
              <a:t>会员调动管理</a:t>
            </a:r>
          </a:p>
        </p:txBody>
      </p:sp>
      <p:sp>
        <p:nvSpPr>
          <p:cNvPr id="7" name="日期占位符 3"/>
          <p:cNvSpPr>
            <a:spLocks noGrp="1"/>
          </p:cNvSpPr>
          <p:nvPr>
            <p:ph type="dt" sz="quarter" idx="10"/>
          </p:nvPr>
        </p:nvSpPr>
        <p:spPr>
          <a:xfrm>
            <a:off x="0" y="6597650"/>
            <a:ext cx="9109075" cy="244475"/>
          </a:xfrm>
        </p:spPr>
        <p:txBody>
          <a:bodyPr/>
          <a:lstStyle/>
          <a:p>
            <a:pPr>
              <a:defRPr/>
            </a:pPr>
            <a:r>
              <a:rPr lang="en-US" altLang="zh-CN" dirty="0"/>
              <a:t>www.bjzghzbx.com                                                                                                                                                                      </a:t>
            </a:r>
            <a:fld id="{29BF6166-6787-4F2E-B0EA-F444B282B46F}" type="slidenum">
              <a:rPr lang="zh-CN" altLang="en-US" smtClean="0"/>
              <a:pPr>
                <a:defRPr/>
              </a:pPr>
              <a:t>51</a:t>
            </a:fld>
            <a:endParaRPr lang="en-US" altLang="zh-CN" dirty="0"/>
          </a:p>
        </p:txBody>
      </p:sp>
    </p:spTree>
    <p:extLst>
      <p:ext uri="{BB962C8B-B14F-4D97-AF65-F5344CB8AC3E}">
        <p14:creationId xmlns="" xmlns:p14="http://schemas.microsoft.com/office/powerpoint/2010/main" val="68949444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linds(horizontal)">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4"/>
          <p:cNvPicPr>
            <a:picLocks noChangeAspect="1" noChangeArrowheads="1"/>
          </p:cNvPicPr>
          <p:nvPr/>
        </p:nvPicPr>
        <p:blipFill>
          <a:blip r:embed="rId2"/>
          <a:srcRect/>
          <a:stretch>
            <a:fillRect/>
          </a:stretch>
        </p:blipFill>
        <p:spPr bwMode="auto">
          <a:xfrm>
            <a:off x="-1" y="857232"/>
            <a:ext cx="9144001" cy="3000396"/>
          </a:xfrm>
          <a:prstGeom prst="rect">
            <a:avLst/>
          </a:prstGeom>
          <a:noFill/>
          <a:ln w="9525">
            <a:noFill/>
            <a:miter lim="800000"/>
            <a:headEnd/>
            <a:tailEnd/>
          </a:ln>
          <a:effectLst/>
        </p:spPr>
      </p:pic>
      <p:sp>
        <p:nvSpPr>
          <p:cNvPr id="35842" name="标题 1"/>
          <p:cNvSpPr>
            <a:spLocks noGrp="1"/>
          </p:cNvSpPr>
          <p:nvPr>
            <p:ph type="title"/>
          </p:nvPr>
        </p:nvSpPr>
        <p:spPr/>
        <p:txBody>
          <a:bodyPr/>
          <a:lstStyle/>
          <a:p>
            <a:r>
              <a:rPr lang="en-US" altLang="zh-CN" dirty="0">
                <a:latin typeface="宋体" pitchFamily="2" charset="-122"/>
                <a:ea typeface="宋体" pitchFamily="2" charset="-122"/>
              </a:rPr>
              <a:t>4.</a:t>
            </a:r>
            <a:r>
              <a:rPr lang="zh-CN" altLang="en-US" dirty="0">
                <a:latin typeface="宋体" pitchFamily="2" charset="-122"/>
                <a:ea typeface="宋体" pitchFamily="2" charset="-122"/>
              </a:rPr>
              <a:t>入会管理</a:t>
            </a:r>
            <a:r>
              <a:rPr lang="en-US" altLang="zh-CN" dirty="0">
                <a:latin typeface="宋体" pitchFamily="2" charset="-122"/>
                <a:ea typeface="宋体" pitchFamily="2" charset="-122"/>
              </a:rPr>
              <a:t>——</a:t>
            </a:r>
            <a:r>
              <a:rPr lang="zh-CN" altLang="en-US" dirty="0">
                <a:latin typeface="Calibri" pitchFamily="34" charset="0"/>
              </a:rPr>
              <a:t>会员调动管理</a:t>
            </a:r>
            <a:endParaRPr lang="zh-CN" altLang="en-US" dirty="0">
              <a:latin typeface="宋体" pitchFamily="2" charset="-122"/>
              <a:ea typeface="宋体" pitchFamily="2" charset="-122"/>
            </a:endParaRPr>
          </a:p>
        </p:txBody>
      </p:sp>
      <p:sp>
        <p:nvSpPr>
          <p:cNvPr id="9" name="圆角矩形标注 4"/>
          <p:cNvSpPr>
            <a:spLocks noChangeArrowheads="1"/>
          </p:cNvSpPr>
          <p:nvPr/>
        </p:nvSpPr>
        <p:spPr bwMode="auto">
          <a:xfrm>
            <a:off x="1285852" y="2786058"/>
            <a:ext cx="4071966" cy="571504"/>
          </a:xfrm>
          <a:prstGeom prst="wedgeRectCallout">
            <a:avLst>
              <a:gd name="adj1" fmla="val 39466"/>
              <a:gd name="adj2" fmla="val -143836"/>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点击</a:t>
            </a:r>
            <a:r>
              <a:rPr kumimoji="0" lang="zh-CN" altLang="en-US" sz="2400" b="0" i="0" u="none" strike="noStrike" kern="0" cap="none" spc="0" normalizeH="0" baseline="0" noProof="0" dirty="0">
                <a:ln>
                  <a:noFill/>
                </a:ln>
                <a:solidFill>
                  <a:schemeClr val="tx1">
                    <a:lumMod val="60000"/>
                    <a:lumOff val="40000"/>
                  </a:schemeClr>
                </a:solidFill>
                <a:effectLst/>
                <a:uLnTx/>
                <a:uFillTx/>
                <a:latin typeface="华文中宋" pitchFamily="2" charset="-122"/>
                <a:ea typeface="华文中宋" pitchFamily="2" charset="-122"/>
              </a:rPr>
              <a:t>创建调入调出申请</a:t>
            </a:r>
            <a:r>
              <a:rPr kumimoji="0" lang="zh-CN" altLang="en-US" sz="2400" b="0" i="0" u="none" strike="noStrike" kern="0" cap="none" spc="0" normalizeH="0" baseline="0" noProof="0" dirty="0">
                <a:ln>
                  <a:noFill/>
                </a:ln>
                <a:solidFill>
                  <a:schemeClr val="tx2"/>
                </a:solidFill>
                <a:effectLst/>
                <a:uLnTx/>
                <a:uFillTx/>
                <a:latin typeface="华文中宋" pitchFamily="2" charset="-122"/>
                <a:ea typeface="华文中宋" pitchFamily="2" charset="-122"/>
              </a:rPr>
              <a:t>按钮</a:t>
            </a:r>
          </a:p>
        </p:txBody>
      </p:sp>
      <p:sp>
        <p:nvSpPr>
          <p:cNvPr id="6" name="日期占位符 3"/>
          <p:cNvSpPr>
            <a:spLocks noGrp="1"/>
          </p:cNvSpPr>
          <p:nvPr>
            <p:ph type="dt" sz="quarter" idx="10"/>
          </p:nvPr>
        </p:nvSpPr>
        <p:spPr>
          <a:xfrm>
            <a:off x="0" y="6597650"/>
            <a:ext cx="9109075" cy="244475"/>
          </a:xfrm>
        </p:spPr>
        <p:txBody>
          <a:bodyPr/>
          <a:lstStyle/>
          <a:p>
            <a:pPr>
              <a:defRPr/>
            </a:pPr>
            <a:r>
              <a:rPr lang="en-US" altLang="zh-CN" dirty="0"/>
              <a:t>www.bjzghzbx.com                                                                                                                                                                      </a:t>
            </a:r>
            <a:fld id="{29BF6166-6787-4F2E-B0EA-F444B282B46F}" type="slidenum">
              <a:rPr lang="zh-CN" altLang="en-US" smtClean="0"/>
              <a:pPr>
                <a:defRPr/>
              </a:pPr>
              <a:t>52</a:t>
            </a:fld>
            <a:endParaRPr lang="en-US" altLang="zh-CN" dirty="0"/>
          </a:p>
        </p:txBody>
      </p:sp>
    </p:spTree>
    <p:extLst>
      <p:ext uri="{BB962C8B-B14F-4D97-AF65-F5344CB8AC3E}">
        <p14:creationId xmlns="" xmlns:p14="http://schemas.microsoft.com/office/powerpoint/2010/main" val="382738745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4"/>
          <p:cNvPicPr>
            <a:picLocks noChangeAspect="1" noChangeArrowheads="1"/>
          </p:cNvPicPr>
          <p:nvPr/>
        </p:nvPicPr>
        <p:blipFill>
          <a:blip r:embed="rId2"/>
          <a:srcRect/>
          <a:stretch>
            <a:fillRect/>
          </a:stretch>
        </p:blipFill>
        <p:spPr bwMode="auto">
          <a:xfrm>
            <a:off x="-1" y="857232"/>
            <a:ext cx="9144001" cy="3000396"/>
          </a:xfrm>
          <a:prstGeom prst="rect">
            <a:avLst/>
          </a:prstGeom>
          <a:noFill/>
          <a:ln w="9525">
            <a:noFill/>
            <a:miter lim="800000"/>
            <a:headEnd/>
            <a:tailEnd/>
          </a:ln>
          <a:effectLst/>
        </p:spPr>
      </p:pic>
      <p:pic>
        <p:nvPicPr>
          <p:cNvPr id="3074" name="Picture 2"/>
          <p:cNvPicPr>
            <a:picLocks noChangeAspect="1" noChangeArrowheads="1"/>
          </p:cNvPicPr>
          <p:nvPr/>
        </p:nvPicPr>
        <p:blipFill>
          <a:blip r:embed="rId3"/>
          <a:srcRect/>
          <a:stretch>
            <a:fillRect/>
          </a:stretch>
        </p:blipFill>
        <p:spPr bwMode="auto">
          <a:xfrm>
            <a:off x="857224" y="2428868"/>
            <a:ext cx="7424198" cy="2714644"/>
          </a:xfrm>
          <a:prstGeom prst="rect">
            <a:avLst/>
          </a:prstGeom>
          <a:noFill/>
          <a:ln w="9525">
            <a:solidFill>
              <a:schemeClr val="tx2">
                <a:lumMod val="95000"/>
                <a:lumOff val="5000"/>
              </a:schemeClr>
            </a:solidFill>
            <a:miter lim="800000"/>
            <a:headEnd/>
            <a:tailEnd/>
          </a:ln>
          <a:effectLst>
            <a:outerShdw blurRad="50800" dist="38100" dir="5400000" algn="t" rotWithShape="0">
              <a:prstClr val="black">
                <a:alpha val="40000"/>
              </a:prstClr>
            </a:outerShdw>
          </a:effectLst>
        </p:spPr>
      </p:pic>
      <p:sp>
        <p:nvSpPr>
          <p:cNvPr id="35842" name="标题 1"/>
          <p:cNvSpPr>
            <a:spLocks noGrp="1"/>
          </p:cNvSpPr>
          <p:nvPr>
            <p:ph type="title"/>
          </p:nvPr>
        </p:nvSpPr>
        <p:spPr/>
        <p:txBody>
          <a:bodyPr/>
          <a:lstStyle/>
          <a:p>
            <a:r>
              <a:rPr lang="en-US" altLang="zh-CN" dirty="0">
                <a:latin typeface="宋体" pitchFamily="2" charset="-122"/>
                <a:ea typeface="宋体" pitchFamily="2" charset="-122"/>
              </a:rPr>
              <a:t>4.</a:t>
            </a:r>
            <a:r>
              <a:rPr lang="zh-CN" altLang="en-US" dirty="0">
                <a:latin typeface="宋体" pitchFamily="2" charset="-122"/>
                <a:ea typeface="宋体" pitchFamily="2" charset="-122"/>
              </a:rPr>
              <a:t>入会管理</a:t>
            </a:r>
            <a:r>
              <a:rPr lang="en-US" altLang="zh-CN" dirty="0">
                <a:latin typeface="宋体" pitchFamily="2" charset="-122"/>
                <a:ea typeface="宋体" pitchFamily="2" charset="-122"/>
              </a:rPr>
              <a:t>——</a:t>
            </a:r>
            <a:r>
              <a:rPr lang="zh-CN" altLang="en-US" dirty="0">
                <a:latin typeface="Calibri" pitchFamily="34" charset="0"/>
              </a:rPr>
              <a:t>会员调动管理</a:t>
            </a:r>
            <a:endParaRPr lang="zh-CN" altLang="en-US" dirty="0">
              <a:latin typeface="宋体" pitchFamily="2" charset="-122"/>
              <a:ea typeface="宋体" pitchFamily="2" charset="-122"/>
            </a:endParaRPr>
          </a:p>
        </p:txBody>
      </p:sp>
      <p:sp>
        <p:nvSpPr>
          <p:cNvPr id="9" name="圆角矩形标注 4"/>
          <p:cNvSpPr>
            <a:spLocks noChangeArrowheads="1"/>
          </p:cNvSpPr>
          <p:nvPr/>
        </p:nvSpPr>
        <p:spPr bwMode="auto">
          <a:xfrm>
            <a:off x="4786314" y="2000240"/>
            <a:ext cx="2357454" cy="571504"/>
          </a:xfrm>
          <a:prstGeom prst="wedgeRectCallout">
            <a:avLst>
              <a:gd name="adj1" fmla="val 25394"/>
              <a:gd name="adj2" fmla="val 148255"/>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2.</a:t>
            </a:r>
            <a:r>
              <a:rPr kumimoji="0" lang="zh-CN" altLang="en-US"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点击</a:t>
            </a:r>
            <a:r>
              <a:rPr kumimoji="0" lang="zh-CN" altLang="en-US" sz="2400" b="0" i="0" u="none" strike="noStrike" kern="0" cap="none" spc="0" normalizeH="0" baseline="0" noProof="0" dirty="0">
                <a:ln>
                  <a:noFill/>
                </a:ln>
                <a:solidFill>
                  <a:schemeClr val="tx1">
                    <a:lumMod val="60000"/>
                    <a:lumOff val="40000"/>
                  </a:schemeClr>
                </a:solidFill>
                <a:effectLst/>
                <a:uLnTx/>
                <a:uFillTx/>
                <a:latin typeface="华文中宋" pitchFamily="2" charset="-122"/>
                <a:ea typeface="华文中宋" pitchFamily="2" charset="-122"/>
              </a:rPr>
              <a:t>查找</a:t>
            </a:r>
            <a:r>
              <a:rPr kumimoji="0" lang="zh-CN" altLang="en-US" sz="2400" b="0" i="0" u="none" strike="noStrike" kern="0" cap="none" spc="0" normalizeH="0" baseline="0" noProof="0" dirty="0">
                <a:ln>
                  <a:noFill/>
                </a:ln>
                <a:solidFill>
                  <a:schemeClr val="tx2"/>
                </a:solidFill>
                <a:effectLst/>
                <a:uLnTx/>
                <a:uFillTx/>
                <a:latin typeface="华文中宋" pitchFamily="2" charset="-122"/>
                <a:ea typeface="华文中宋" pitchFamily="2" charset="-122"/>
              </a:rPr>
              <a:t>按钮</a:t>
            </a:r>
          </a:p>
        </p:txBody>
      </p:sp>
      <p:sp>
        <p:nvSpPr>
          <p:cNvPr id="7" name="矩形 6"/>
          <p:cNvSpPr/>
          <p:nvPr/>
        </p:nvSpPr>
        <p:spPr bwMode="auto">
          <a:xfrm>
            <a:off x="1714480" y="3000372"/>
            <a:ext cx="4000528" cy="357190"/>
          </a:xfrm>
          <a:prstGeom prst="rect">
            <a:avLst/>
          </a:prstGeom>
          <a:noFill/>
          <a:ln w="28575" cap="flat" cmpd="sng" algn="ctr">
            <a:solidFill>
              <a:srgbClr val="FF0000"/>
            </a:solidFill>
            <a:prstDash val="solid"/>
            <a:round/>
            <a:headEnd type="none" w="med" len="med"/>
            <a:tailEnd type="none" w="med" len="med"/>
          </a:ln>
          <a:effectLst>
            <a:outerShdw blurRad="50800" dist="38100" dir="5400000" algn="t" rotWithShape="0">
              <a:prstClr val="black">
                <a:alpha val="40000"/>
              </a:prstClr>
            </a:outerShdw>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1" i="0" u="none" strike="noStrike" kern="0" cap="none" spc="0" normalizeH="0" baseline="0" noProof="0">
              <a:ln>
                <a:noFill/>
              </a:ln>
              <a:solidFill>
                <a:schemeClr val="hlink"/>
              </a:solidFill>
              <a:effectLst/>
              <a:uLnTx/>
              <a:uFillTx/>
              <a:latin typeface="Arial" charset="0"/>
            </a:endParaRPr>
          </a:p>
        </p:txBody>
      </p:sp>
      <p:sp>
        <p:nvSpPr>
          <p:cNvPr id="10" name="圆角矩形标注 4"/>
          <p:cNvSpPr>
            <a:spLocks noChangeArrowheads="1"/>
          </p:cNvSpPr>
          <p:nvPr/>
        </p:nvSpPr>
        <p:spPr bwMode="auto">
          <a:xfrm>
            <a:off x="142844" y="1785926"/>
            <a:ext cx="3286148" cy="642942"/>
          </a:xfrm>
          <a:prstGeom prst="wedgeRectCallout">
            <a:avLst>
              <a:gd name="adj1" fmla="val 36764"/>
              <a:gd name="adj2" fmla="val 137919"/>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chemeClr val="tx2"/>
                </a:solidFill>
                <a:effectLst/>
                <a:uLnTx/>
                <a:uFillTx/>
                <a:latin typeface="华文中宋" pitchFamily="2" charset="-122"/>
                <a:ea typeface="华文中宋" pitchFamily="2" charset="-122"/>
              </a:rPr>
              <a:t>1.</a:t>
            </a:r>
            <a:r>
              <a:rPr kumimoji="0" lang="zh-CN" altLang="en-US" sz="2400" b="0" i="0" u="none" strike="noStrike" kern="0" cap="none" spc="0" normalizeH="0" baseline="0" noProof="0" dirty="0">
                <a:ln>
                  <a:noFill/>
                </a:ln>
                <a:solidFill>
                  <a:schemeClr val="tx2"/>
                </a:solidFill>
                <a:effectLst/>
                <a:uLnTx/>
                <a:uFillTx/>
                <a:latin typeface="华文中宋" pitchFamily="2" charset="-122"/>
                <a:ea typeface="华文中宋" pitchFamily="2" charset="-122"/>
              </a:rPr>
              <a:t>输入</a:t>
            </a:r>
            <a:r>
              <a:rPr kumimoji="0" lang="zh-CN" altLang="en-US" sz="2400" b="0" i="0" u="none" strike="noStrike" kern="0" cap="none" spc="0" normalizeH="0" baseline="0" noProof="0" dirty="0">
                <a:ln>
                  <a:noFill/>
                </a:ln>
                <a:solidFill>
                  <a:schemeClr val="tx1">
                    <a:lumMod val="60000"/>
                    <a:lumOff val="40000"/>
                  </a:schemeClr>
                </a:solidFill>
                <a:effectLst/>
                <a:uLnTx/>
                <a:uFillTx/>
                <a:latin typeface="华文中宋" pitchFamily="2" charset="-122"/>
                <a:ea typeface="华文中宋" pitchFamily="2" charset="-122"/>
              </a:rPr>
              <a:t>证件号</a:t>
            </a:r>
            <a:r>
              <a:rPr kumimoji="0" lang="zh-CN" altLang="en-US" sz="2400" b="0" i="0" u="none" strike="noStrike" kern="0" cap="none" spc="0" normalizeH="0" baseline="0" noProof="0" dirty="0">
                <a:ln>
                  <a:noFill/>
                </a:ln>
                <a:solidFill>
                  <a:schemeClr val="tx2"/>
                </a:solidFill>
                <a:effectLst/>
                <a:uLnTx/>
                <a:uFillTx/>
                <a:latin typeface="华文中宋" pitchFamily="2" charset="-122"/>
                <a:ea typeface="华文中宋" pitchFamily="2" charset="-122"/>
              </a:rPr>
              <a:t>或</a:t>
            </a:r>
            <a:r>
              <a:rPr kumimoji="0" lang="zh-CN" altLang="en-US" sz="2400" b="0" i="0" u="none" strike="noStrike" kern="0" cap="none" spc="0" normalizeH="0" baseline="0" noProof="0" dirty="0">
                <a:ln>
                  <a:noFill/>
                </a:ln>
                <a:solidFill>
                  <a:schemeClr val="tx1">
                    <a:lumMod val="60000"/>
                    <a:lumOff val="40000"/>
                  </a:schemeClr>
                </a:solidFill>
                <a:effectLst/>
                <a:uLnTx/>
                <a:uFillTx/>
                <a:latin typeface="华文中宋" pitchFamily="2" charset="-122"/>
                <a:ea typeface="华文中宋" pitchFamily="2" charset="-122"/>
              </a:rPr>
              <a:t>会员号</a:t>
            </a:r>
          </a:p>
        </p:txBody>
      </p:sp>
      <p:sp>
        <p:nvSpPr>
          <p:cNvPr id="11" name="矩形 10"/>
          <p:cNvSpPr/>
          <p:nvPr/>
        </p:nvSpPr>
        <p:spPr bwMode="auto">
          <a:xfrm>
            <a:off x="1357290" y="4286256"/>
            <a:ext cx="6429420" cy="214314"/>
          </a:xfrm>
          <a:prstGeom prst="rect">
            <a:avLst/>
          </a:prstGeom>
          <a:noFill/>
          <a:ln w="28575" cap="flat" cmpd="sng" algn="ctr">
            <a:solidFill>
              <a:srgbClr val="FF0000"/>
            </a:solidFill>
            <a:prstDash val="solid"/>
            <a:round/>
            <a:headEnd type="none" w="med" len="med"/>
            <a:tailEnd type="none" w="med" len="med"/>
          </a:ln>
          <a:effectLst>
            <a:outerShdw blurRad="50800" dist="38100" dir="5400000" algn="t" rotWithShape="0">
              <a:prstClr val="black">
                <a:alpha val="40000"/>
              </a:prstClr>
            </a:outerShdw>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1" i="0" u="none" strike="noStrike" kern="0" cap="none" spc="0" normalizeH="0" baseline="0" noProof="0">
              <a:ln>
                <a:noFill/>
              </a:ln>
              <a:solidFill>
                <a:schemeClr val="hlink"/>
              </a:solidFill>
              <a:effectLst/>
              <a:uLnTx/>
              <a:uFillTx/>
              <a:latin typeface="Arial" charset="0"/>
            </a:endParaRPr>
          </a:p>
        </p:txBody>
      </p:sp>
      <p:sp>
        <p:nvSpPr>
          <p:cNvPr id="12" name="圆角矩形标注 4"/>
          <p:cNvSpPr>
            <a:spLocks noChangeArrowheads="1"/>
          </p:cNvSpPr>
          <p:nvPr/>
        </p:nvSpPr>
        <p:spPr bwMode="auto">
          <a:xfrm>
            <a:off x="6572264" y="3429000"/>
            <a:ext cx="2357454" cy="500066"/>
          </a:xfrm>
          <a:prstGeom prst="wedgeRectCallout">
            <a:avLst>
              <a:gd name="adj1" fmla="val -38105"/>
              <a:gd name="adj2" fmla="val 122415"/>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chemeClr val="tx2"/>
                </a:solidFill>
                <a:effectLst/>
                <a:uLnTx/>
                <a:uFillTx/>
                <a:latin typeface="华文中宋" pitchFamily="2" charset="-122"/>
                <a:ea typeface="华文中宋" pitchFamily="2" charset="-122"/>
              </a:rPr>
              <a:t>3.</a:t>
            </a:r>
            <a:r>
              <a:rPr kumimoji="0" lang="zh-CN" altLang="en-US" sz="2400" b="0" i="0" u="none" strike="noStrike" kern="0" cap="none" spc="0" normalizeH="0" baseline="0" noProof="0" dirty="0">
                <a:ln>
                  <a:noFill/>
                </a:ln>
                <a:solidFill>
                  <a:schemeClr val="tx2"/>
                </a:solidFill>
                <a:effectLst/>
                <a:uLnTx/>
                <a:uFillTx/>
                <a:latin typeface="华文中宋" pitchFamily="2" charset="-122"/>
                <a:ea typeface="华文中宋" pitchFamily="2" charset="-122"/>
              </a:rPr>
              <a:t>核实人员信息</a:t>
            </a:r>
            <a:endParaRPr kumimoji="0" lang="zh-CN" altLang="en-US" sz="2400" b="0" i="0" u="none" strike="noStrike" kern="0" cap="none" spc="0" normalizeH="0" baseline="0" noProof="0" dirty="0">
              <a:ln>
                <a:noFill/>
              </a:ln>
              <a:solidFill>
                <a:schemeClr val="tx1">
                  <a:lumMod val="40000"/>
                  <a:lumOff val="60000"/>
                </a:schemeClr>
              </a:solidFill>
              <a:effectLst/>
              <a:uLnTx/>
              <a:uFillTx/>
              <a:latin typeface="华文中宋" pitchFamily="2" charset="-122"/>
              <a:ea typeface="华文中宋" pitchFamily="2" charset="-122"/>
            </a:endParaRPr>
          </a:p>
        </p:txBody>
      </p:sp>
      <p:sp>
        <p:nvSpPr>
          <p:cNvPr id="13" name="圆角矩形标注 4"/>
          <p:cNvSpPr>
            <a:spLocks noChangeArrowheads="1"/>
          </p:cNvSpPr>
          <p:nvPr/>
        </p:nvSpPr>
        <p:spPr bwMode="auto">
          <a:xfrm>
            <a:off x="214282" y="5357826"/>
            <a:ext cx="4286280" cy="1214446"/>
          </a:xfrm>
          <a:prstGeom prst="wedgeRectCallout">
            <a:avLst>
              <a:gd name="adj1" fmla="val -8383"/>
              <a:gd name="adj2" fmla="val -81703"/>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chemeClr val="tx2"/>
                </a:solidFill>
                <a:effectLst/>
                <a:uLnTx/>
                <a:uFillTx/>
                <a:latin typeface="华文中宋" pitchFamily="2" charset="-122"/>
                <a:ea typeface="华文中宋" pitchFamily="2" charset="-122"/>
              </a:rPr>
              <a:t>4.</a:t>
            </a:r>
            <a:r>
              <a:rPr kumimoji="0" lang="zh-CN" altLang="en-US" sz="2400" b="0" i="0" u="none" strike="noStrike" kern="0" cap="none" spc="0" normalizeH="0" baseline="0" noProof="0" dirty="0">
                <a:ln>
                  <a:noFill/>
                </a:ln>
                <a:solidFill>
                  <a:schemeClr val="tx2"/>
                </a:solidFill>
                <a:effectLst/>
                <a:uLnTx/>
                <a:uFillTx/>
                <a:latin typeface="华文中宋" pitchFamily="2" charset="-122"/>
                <a:ea typeface="华文中宋" pitchFamily="2" charset="-122"/>
              </a:rPr>
              <a:t>点击</a:t>
            </a:r>
            <a:r>
              <a:rPr kumimoji="0" lang="zh-CN" altLang="en-US" sz="2400" b="0" i="0" u="none" strike="noStrike" kern="0" cap="none" spc="0" normalizeH="0" baseline="0" noProof="0" dirty="0">
                <a:ln>
                  <a:noFill/>
                </a:ln>
                <a:solidFill>
                  <a:schemeClr val="tx1">
                    <a:lumMod val="60000"/>
                    <a:lumOff val="40000"/>
                  </a:schemeClr>
                </a:solidFill>
                <a:effectLst/>
                <a:uLnTx/>
                <a:uFillTx/>
                <a:latin typeface="华文中宋" pitchFamily="2" charset="-122"/>
                <a:ea typeface="华文中宋" pitchFamily="2" charset="-122"/>
              </a:rPr>
              <a:t>申请调出</a:t>
            </a:r>
            <a:r>
              <a:rPr kumimoji="0" lang="zh-CN" altLang="en-US" sz="2400" b="0" i="0" u="none" strike="noStrike" kern="0" cap="none" spc="0" normalizeH="0" baseline="0" noProof="0" dirty="0">
                <a:ln>
                  <a:noFill/>
                </a:ln>
                <a:solidFill>
                  <a:schemeClr val="tx2"/>
                </a:solidFill>
                <a:effectLst/>
                <a:uLnTx/>
                <a:uFillTx/>
                <a:latin typeface="华文中宋" pitchFamily="2" charset="-122"/>
                <a:ea typeface="华文中宋" pitchFamily="2" charset="-122"/>
              </a:rPr>
              <a:t>，可以将本单位会员调出，调出时要选择</a:t>
            </a:r>
            <a:r>
              <a:rPr kumimoji="0" lang="zh-CN" altLang="en-US" sz="2400" b="0" i="0" u="none" strike="noStrike" kern="0" cap="none" spc="0" normalizeH="0" baseline="0" noProof="0" dirty="0">
                <a:ln>
                  <a:noFill/>
                </a:ln>
                <a:solidFill>
                  <a:schemeClr val="tx1">
                    <a:lumMod val="60000"/>
                    <a:lumOff val="40000"/>
                  </a:schemeClr>
                </a:solidFill>
                <a:effectLst/>
                <a:uLnTx/>
                <a:uFillTx/>
                <a:latin typeface="华文中宋" pitchFamily="2" charset="-122"/>
                <a:ea typeface="华文中宋" pitchFamily="2" charset="-122"/>
              </a:rPr>
              <a:t>调出原因</a:t>
            </a:r>
          </a:p>
        </p:txBody>
      </p:sp>
      <p:sp>
        <p:nvSpPr>
          <p:cNvPr id="14" name="圆角矩形标注 4"/>
          <p:cNvSpPr>
            <a:spLocks noChangeArrowheads="1"/>
          </p:cNvSpPr>
          <p:nvPr/>
        </p:nvSpPr>
        <p:spPr bwMode="auto">
          <a:xfrm>
            <a:off x="4643438" y="5357826"/>
            <a:ext cx="4286280" cy="857256"/>
          </a:xfrm>
          <a:prstGeom prst="wedgeRectCallout">
            <a:avLst>
              <a:gd name="adj1" fmla="val 9477"/>
              <a:gd name="adj2" fmla="val -93376"/>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chemeClr val="tx2"/>
                </a:solidFill>
                <a:effectLst/>
                <a:uLnTx/>
                <a:uFillTx/>
                <a:latin typeface="华文中宋" pitchFamily="2" charset="-122"/>
                <a:ea typeface="华文中宋" pitchFamily="2" charset="-122"/>
              </a:rPr>
              <a:t>4.</a:t>
            </a:r>
            <a:r>
              <a:rPr kumimoji="0" lang="zh-CN" altLang="en-US" sz="2400" b="0" i="0" u="none" strike="noStrike" kern="0" cap="none" spc="0" normalizeH="0" baseline="0" noProof="0" dirty="0">
                <a:ln>
                  <a:noFill/>
                </a:ln>
                <a:solidFill>
                  <a:schemeClr val="tx2"/>
                </a:solidFill>
                <a:effectLst/>
                <a:uLnTx/>
                <a:uFillTx/>
                <a:latin typeface="华文中宋" pitchFamily="2" charset="-122"/>
                <a:ea typeface="华文中宋" pitchFamily="2" charset="-122"/>
              </a:rPr>
              <a:t>点击</a:t>
            </a:r>
            <a:r>
              <a:rPr kumimoji="0" lang="zh-CN" altLang="en-US" sz="2400" b="0" i="0" u="none" strike="noStrike" kern="0" cap="none" spc="0" normalizeH="0" baseline="0" noProof="0" dirty="0">
                <a:ln>
                  <a:noFill/>
                </a:ln>
                <a:solidFill>
                  <a:schemeClr val="tx1">
                    <a:lumMod val="60000"/>
                    <a:lumOff val="40000"/>
                  </a:schemeClr>
                </a:solidFill>
                <a:effectLst/>
                <a:uLnTx/>
                <a:uFillTx/>
                <a:latin typeface="华文中宋" pitchFamily="2" charset="-122"/>
                <a:ea typeface="华文中宋" pitchFamily="2" charset="-122"/>
              </a:rPr>
              <a:t>申请调入</a:t>
            </a:r>
            <a:r>
              <a:rPr kumimoji="0" lang="zh-CN" altLang="en-US" sz="2400" b="0" i="0" u="none" strike="noStrike" kern="0" cap="none" spc="0" normalizeH="0" baseline="0" noProof="0" dirty="0">
                <a:ln>
                  <a:noFill/>
                </a:ln>
                <a:solidFill>
                  <a:schemeClr val="tx2"/>
                </a:solidFill>
                <a:effectLst/>
                <a:uLnTx/>
                <a:uFillTx/>
                <a:latin typeface="华文中宋" pitchFamily="2" charset="-122"/>
                <a:ea typeface="华文中宋" pitchFamily="2" charset="-122"/>
              </a:rPr>
              <a:t>，可以将非本单位会员调入</a:t>
            </a:r>
            <a:endParaRPr kumimoji="0" lang="zh-CN" altLang="en-US" sz="2400" b="0" i="0" u="none" strike="noStrike" kern="0" cap="none" spc="0" normalizeH="0" baseline="0" noProof="0" dirty="0">
              <a:ln>
                <a:noFill/>
              </a:ln>
              <a:solidFill>
                <a:schemeClr val="tx1">
                  <a:lumMod val="60000"/>
                  <a:lumOff val="40000"/>
                </a:schemeClr>
              </a:solidFill>
              <a:effectLst/>
              <a:uLnTx/>
              <a:uFillTx/>
              <a:latin typeface="华文中宋" pitchFamily="2" charset="-122"/>
              <a:ea typeface="华文中宋" pitchFamily="2" charset="-122"/>
            </a:endParaRPr>
          </a:p>
        </p:txBody>
      </p:sp>
      <p:sp>
        <p:nvSpPr>
          <p:cNvPr id="15" name="日期占位符 3"/>
          <p:cNvSpPr>
            <a:spLocks noGrp="1"/>
          </p:cNvSpPr>
          <p:nvPr>
            <p:ph type="dt" sz="quarter" idx="10"/>
          </p:nvPr>
        </p:nvSpPr>
        <p:spPr>
          <a:xfrm>
            <a:off x="0" y="6597650"/>
            <a:ext cx="9109075" cy="244475"/>
          </a:xfrm>
        </p:spPr>
        <p:txBody>
          <a:bodyPr/>
          <a:lstStyle/>
          <a:p>
            <a:pPr>
              <a:defRPr/>
            </a:pPr>
            <a:r>
              <a:rPr lang="en-US" altLang="zh-CN" dirty="0"/>
              <a:t>www.bjzghzbx.com                                                                                                                                                                      </a:t>
            </a:r>
            <a:fld id="{29BF6166-6787-4F2E-B0EA-F444B282B46F}" type="slidenum">
              <a:rPr lang="zh-CN" altLang="en-US" smtClean="0"/>
              <a:pPr>
                <a:defRPr/>
              </a:pPr>
              <a:t>53</a:t>
            </a:fld>
            <a:endParaRPr lang="en-US" altLang="zh-CN" dirty="0"/>
          </a:p>
        </p:txBody>
      </p:sp>
    </p:spTree>
    <p:extLst>
      <p:ext uri="{BB962C8B-B14F-4D97-AF65-F5344CB8AC3E}">
        <p14:creationId xmlns="" xmlns:p14="http://schemas.microsoft.com/office/powerpoint/2010/main" val="76813401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ssolve">
                                      <p:cBhvr>
                                        <p:cTn id="7" dur="500"/>
                                        <p:tgtEl>
                                          <p:spTgt spid="7"/>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blinds(horizontal)">
                                      <p:cBhvr>
                                        <p:cTn id="11" dur="500"/>
                                        <p:tgtEl>
                                          <p:spTgt spid="10"/>
                                        </p:tgtEl>
                                      </p:cBhvr>
                                    </p:animEffect>
                                  </p:childTnLst>
                                </p:cTn>
                              </p:par>
                            </p:childTnLst>
                          </p:cTn>
                        </p:par>
                      </p:childTnLst>
                    </p:cTn>
                  </p:par>
                  <p:par>
                    <p:cTn id="12" fill="hold">
                      <p:stCondLst>
                        <p:cond delay="indefinite"/>
                      </p:stCondLst>
                      <p:childTnLst>
                        <p:par>
                          <p:cTn id="13" fill="hold">
                            <p:stCondLst>
                              <p:cond delay="0"/>
                            </p:stCondLst>
                            <p:childTnLst>
                              <p:par>
                                <p:cTn id="14" presetID="3" presetClass="entr" presetSubtype="10" fill="hold" grpId="0" nodeType="click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blinds(horizontal)">
                                      <p:cBhvr>
                                        <p:cTn id="16" dur="500"/>
                                        <p:tgtEl>
                                          <p:spTgt spid="9"/>
                                        </p:tgtEl>
                                      </p:cBhvr>
                                    </p:animEffect>
                                  </p:childTnLst>
                                </p:cTn>
                              </p:par>
                            </p:childTnLst>
                          </p:cTn>
                        </p:par>
                        <p:par>
                          <p:cTn id="17" fill="hold">
                            <p:stCondLst>
                              <p:cond delay="500"/>
                            </p:stCondLst>
                            <p:childTnLst>
                              <p:par>
                                <p:cTn id="18" presetID="9" presetClass="entr" presetSubtype="0" fill="hold" grpId="0" nodeType="after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dissolve">
                                      <p:cBhvr>
                                        <p:cTn id="20" dur="500"/>
                                        <p:tgtEl>
                                          <p:spTgt spid="11"/>
                                        </p:tgtEl>
                                      </p:cBhvr>
                                    </p:animEffect>
                                  </p:childTnLst>
                                </p:cTn>
                              </p:par>
                            </p:childTnLst>
                          </p:cTn>
                        </p:par>
                        <p:par>
                          <p:cTn id="21" fill="hold">
                            <p:stCondLst>
                              <p:cond delay="1000"/>
                            </p:stCondLst>
                            <p:childTnLst>
                              <p:par>
                                <p:cTn id="22" presetID="3" presetClass="entr" presetSubtype="10" fill="hold" grpId="0" nodeType="after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blinds(horizontal)">
                                      <p:cBhvr>
                                        <p:cTn id="24" dur="500"/>
                                        <p:tgtEl>
                                          <p:spTgt spid="12"/>
                                        </p:tgtEl>
                                      </p:cBhvr>
                                    </p:animEffect>
                                  </p:childTnLst>
                                </p:cTn>
                              </p:par>
                            </p:childTnLst>
                          </p:cTn>
                        </p:par>
                      </p:childTnLst>
                    </p:cTn>
                  </p:par>
                  <p:par>
                    <p:cTn id="25" fill="hold">
                      <p:stCondLst>
                        <p:cond delay="indefinite"/>
                      </p:stCondLst>
                      <p:childTnLst>
                        <p:par>
                          <p:cTn id="26" fill="hold">
                            <p:stCondLst>
                              <p:cond delay="0"/>
                            </p:stCondLst>
                            <p:childTnLst>
                              <p:par>
                                <p:cTn id="27" presetID="3" presetClass="entr" presetSubtype="10" fill="hold" grpId="0" nodeType="click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blinds(horizontal)">
                                      <p:cBhvr>
                                        <p:cTn id="29" dur="500"/>
                                        <p:tgtEl>
                                          <p:spTgt spid="13"/>
                                        </p:tgtEl>
                                      </p:cBhvr>
                                    </p:animEffect>
                                  </p:childTnLst>
                                </p:cTn>
                              </p:par>
                            </p:childTnLst>
                          </p:cTn>
                        </p:par>
                      </p:childTnLst>
                    </p:cTn>
                  </p:par>
                  <p:par>
                    <p:cTn id="30" fill="hold">
                      <p:stCondLst>
                        <p:cond delay="indefinite"/>
                      </p:stCondLst>
                      <p:childTnLst>
                        <p:par>
                          <p:cTn id="31" fill="hold">
                            <p:stCondLst>
                              <p:cond delay="0"/>
                            </p:stCondLst>
                            <p:childTnLst>
                              <p:par>
                                <p:cTn id="32" presetID="1" presetClass="exit" presetSubtype="0" fill="hold" grpId="1" nodeType="clickEffect">
                                  <p:stCondLst>
                                    <p:cond delay="0"/>
                                  </p:stCondLst>
                                  <p:childTnLst>
                                    <p:set>
                                      <p:cBhvr>
                                        <p:cTn id="33" dur="1" fill="hold">
                                          <p:stCondLst>
                                            <p:cond delay="0"/>
                                          </p:stCondLst>
                                        </p:cTn>
                                        <p:tgtEl>
                                          <p:spTgt spid="13"/>
                                        </p:tgtEl>
                                        <p:attrNameLst>
                                          <p:attrName>style.visibility</p:attrName>
                                        </p:attrNameLst>
                                      </p:cBhvr>
                                      <p:to>
                                        <p:strVal val="hidden"/>
                                      </p:to>
                                    </p:set>
                                  </p:childTnLst>
                                </p:cTn>
                              </p:par>
                            </p:childTnLst>
                          </p:cTn>
                        </p:par>
                        <p:par>
                          <p:cTn id="34" fill="hold">
                            <p:stCondLst>
                              <p:cond delay="0"/>
                            </p:stCondLst>
                            <p:childTnLst>
                              <p:par>
                                <p:cTn id="35" presetID="3" presetClass="entr" presetSubtype="10" fill="hold" grpId="0" nodeType="after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blinds(horizontal)">
                                      <p:cBhvr>
                                        <p:cTn id="3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7" grpId="0" animBg="1"/>
      <p:bldP spid="10" grpId="0" animBg="1"/>
      <p:bldP spid="11" grpId="0" animBg="1"/>
      <p:bldP spid="12" grpId="0" animBg="1"/>
      <p:bldP spid="13" grpId="0" animBg="1"/>
      <p:bldP spid="13" grpId="1" animBg="1"/>
      <p:bldP spid="14" grpId="0"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9" name="Picture 3"/>
          <p:cNvPicPr>
            <a:picLocks noChangeAspect="1" noChangeArrowheads="1"/>
          </p:cNvPicPr>
          <p:nvPr/>
        </p:nvPicPr>
        <p:blipFill>
          <a:blip r:embed="rId2"/>
          <a:srcRect/>
          <a:stretch>
            <a:fillRect/>
          </a:stretch>
        </p:blipFill>
        <p:spPr bwMode="auto">
          <a:xfrm>
            <a:off x="-1" y="857232"/>
            <a:ext cx="9144001" cy="3500462"/>
          </a:xfrm>
          <a:prstGeom prst="rect">
            <a:avLst/>
          </a:prstGeom>
          <a:noFill/>
          <a:ln w="9525">
            <a:noFill/>
            <a:miter lim="800000"/>
            <a:headEnd/>
            <a:tailEnd/>
          </a:ln>
          <a:effectLst/>
        </p:spPr>
      </p:pic>
      <p:sp>
        <p:nvSpPr>
          <p:cNvPr id="35842" name="标题 1"/>
          <p:cNvSpPr>
            <a:spLocks noGrp="1"/>
          </p:cNvSpPr>
          <p:nvPr>
            <p:ph type="title"/>
          </p:nvPr>
        </p:nvSpPr>
        <p:spPr/>
        <p:txBody>
          <a:bodyPr/>
          <a:lstStyle/>
          <a:p>
            <a:r>
              <a:rPr lang="en-US" altLang="zh-CN" dirty="0">
                <a:latin typeface="宋体" pitchFamily="2" charset="-122"/>
                <a:ea typeface="宋体" pitchFamily="2" charset="-122"/>
              </a:rPr>
              <a:t>4.</a:t>
            </a:r>
            <a:r>
              <a:rPr lang="zh-CN" altLang="en-US" dirty="0">
                <a:latin typeface="宋体" pitchFamily="2" charset="-122"/>
                <a:ea typeface="宋体" pitchFamily="2" charset="-122"/>
              </a:rPr>
              <a:t>入会管理</a:t>
            </a:r>
            <a:r>
              <a:rPr lang="en-US" altLang="zh-CN" dirty="0">
                <a:latin typeface="宋体" pitchFamily="2" charset="-122"/>
                <a:ea typeface="宋体" pitchFamily="2" charset="-122"/>
              </a:rPr>
              <a:t>——</a:t>
            </a:r>
            <a:r>
              <a:rPr lang="zh-CN" altLang="en-US" dirty="0">
                <a:latin typeface="Calibri" pitchFamily="34" charset="0"/>
              </a:rPr>
              <a:t>会员调动管理</a:t>
            </a:r>
            <a:endParaRPr lang="zh-CN" altLang="en-US" dirty="0">
              <a:latin typeface="宋体" pitchFamily="2" charset="-122"/>
              <a:ea typeface="宋体" pitchFamily="2" charset="-122"/>
            </a:endParaRPr>
          </a:p>
        </p:txBody>
      </p:sp>
      <p:sp>
        <p:nvSpPr>
          <p:cNvPr id="9" name="圆角矩形标注 4"/>
          <p:cNvSpPr>
            <a:spLocks noChangeArrowheads="1"/>
          </p:cNvSpPr>
          <p:nvPr/>
        </p:nvSpPr>
        <p:spPr bwMode="auto">
          <a:xfrm>
            <a:off x="285720" y="1571612"/>
            <a:ext cx="2000264" cy="785818"/>
          </a:xfrm>
          <a:prstGeom prst="wedgeRectCallout">
            <a:avLst>
              <a:gd name="adj1" fmla="val -41756"/>
              <a:gd name="adj2" fmla="val 134387"/>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chemeClr val="tx2"/>
                </a:solidFill>
                <a:effectLst/>
                <a:uLnTx/>
                <a:uFillTx/>
                <a:latin typeface="华文中宋" pitchFamily="2" charset="-122"/>
                <a:ea typeface="华文中宋" pitchFamily="2" charset="-122"/>
              </a:rPr>
              <a:t>1.</a:t>
            </a:r>
            <a:r>
              <a:rPr kumimoji="0" lang="zh-CN" altLang="en-US" sz="2400" b="0" i="0" u="none" strike="noStrike" kern="0" cap="none" spc="0" normalizeH="0" baseline="0" noProof="0" dirty="0">
                <a:ln>
                  <a:noFill/>
                </a:ln>
                <a:solidFill>
                  <a:schemeClr val="tx2"/>
                </a:solidFill>
                <a:effectLst/>
                <a:uLnTx/>
                <a:uFillTx/>
                <a:latin typeface="华文中宋" pitchFamily="2" charset="-122"/>
                <a:ea typeface="华文中宋" pitchFamily="2" charset="-122"/>
              </a:rPr>
              <a:t>审批状态选择</a:t>
            </a:r>
            <a:r>
              <a:rPr kumimoji="0" lang="zh-CN" altLang="en-US" sz="2400" b="0" i="0" u="none" strike="noStrike" kern="0" cap="none" spc="0" normalizeH="0" baseline="0" noProof="0" dirty="0">
                <a:ln>
                  <a:noFill/>
                </a:ln>
                <a:solidFill>
                  <a:schemeClr val="tx1">
                    <a:lumMod val="60000"/>
                    <a:lumOff val="40000"/>
                  </a:schemeClr>
                </a:solidFill>
                <a:effectLst/>
                <a:uLnTx/>
                <a:uFillTx/>
                <a:latin typeface="华文中宋" pitchFamily="2" charset="-122"/>
                <a:ea typeface="华文中宋" pitchFamily="2" charset="-122"/>
              </a:rPr>
              <a:t>新建</a:t>
            </a:r>
          </a:p>
        </p:txBody>
      </p:sp>
      <p:sp>
        <p:nvSpPr>
          <p:cNvPr id="8" name="圆角矩形标注 4"/>
          <p:cNvSpPr>
            <a:spLocks noChangeArrowheads="1"/>
          </p:cNvSpPr>
          <p:nvPr/>
        </p:nvSpPr>
        <p:spPr bwMode="auto">
          <a:xfrm>
            <a:off x="2643174" y="1071546"/>
            <a:ext cx="2643206" cy="571504"/>
          </a:xfrm>
          <a:prstGeom prst="wedgeRectCallout">
            <a:avLst>
              <a:gd name="adj1" fmla="val -39377"/>
              <a:gd name="adj2" fmla="val 135232"/>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2.</a:t>
            </a:r>
            <a:r>
              <a:rPr kumimoji="0" lang="zh-CN" altLang="en-US"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点击</a:t>
            </a:r>
            <a:r>
              <a:rPr kumimoji="0" lang="zh-CN" altLang="en-US" sz="2400" b="0" i="0" u="none" strike="noStrike" kern="0" cap="none" spc="0" normalizeH="0" baseline="0" noProof="0" dirty="0">
                <a:ln>
                  <a:noFill/>
                </a:ln>
                <a:solidFill>
                  <a:schemeClr val="tx1">
                    <a:lumMod val="60000"/>
                    <a:lumOff val="40000"/>
                  </a:schemeClr>
                </a:solidFill>
                <a:effectLst/>
                <a:uLnTx/>
                <a:uFillTx/>
                <a:latin typeface="华文中宋" pitchFamily="2" charset="-122"/>
                <a:ea typeface="华文中宋" pitchFamily="2" charset="-122"/>
              </a:rPr>
              <a:t>搜索</a:t>
            </a:r>
            <a:r>
              <a:rPr kumimoji="0" lang="zh-CN" altLang="en-US" sz="2400" b="0" i="0" u="none" strike="noStrike" kern="0" cap="none" spc="0" normalizeH="0" baseline="0" noProof="0" dirty="0">
                <a:ln>
                  <a:noFill/>
                </a:ln>
                <a:solidFill>
                  <a:schemeClr val="tx2"/>
                </a:solidFill>
                <a:effectLst/>
                <a:uLnTx/>
                <a:uFillTx/>
                <a:latin typeface="华文中宋" pitchFamily="2" charset="-122"/>
                <a:ea typeface="华文中宋" pitchFamily="2" charset="-122"/>
              </a:rPr>
              <a:t>按钮</a:t>
            </a:r>
          </a:p>
        </p:txBody>
      </p:sp>
      <p:sp>
        <p:nvSpPr>
          <p:cNvPr id="10" name="矩形 9"/>
          <p:cNvSpPr/>
          <p:nvPr/>
        </p:nvSpPr>
        <p:spPr bwMode="auto">
          <a:xfrm>
            <a:off x="142844" y="3643314"/>
            <a:ext cx="8858312" cy="214314"/>
          </a:xfrm>
          <a:prstGeom prst="rect">
            <a:avLst/>
          </a:prstGeom>
          <a:noFill/>
          <a:ln w="28575" cap="flat" cmpd="sng" algn="ctr">
            <a:solidFill>
              <a:srgbClr val="FF0000"/>
            </a:solidFill>
            <a:prstDash val="solid"/>
            <a:round/>
            <a:headEnd type="none" w="med" len="med"/>
            <a:tailEnd type="none" w="med" len="med"/>
          </a:ln>
          <a:effectLst>
            <a:outerShdw blurRad="50800" dist="38100" dir="5400000" algn="t" rotWithShape="0">
              <a:prstClr val="black">
                <a:alpha val="40000"/>
              </a:prstClr>
            </a:outerShdw>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1" i="0" u="none" strike="noStrike" kern="0" cap="none" spc="0" normalizeH="0" baseline="0" noProof="0">
              <a:ln>
                <a:noFill/>
              </a:ln>
              <a:solidFill>
                <a:schemeClr val="hlink"/>
              </a:solidFill>
              <a:effectLst/>
              <a:uLnTx/>
              <a:uFillTx/>
              <a:latin typeface="Arial" charset="0"/>
            </a:endParaRPr>
          </a:p>
        </p:txBody>
      </p:sp>
      <p:sp>
        <p:nvSpPr>
          <p:cNvPr id="11" name="圆角矩形标注 4"/>
          <p:cNvSpPr>
            <a:spLocks noChangeArrowheads="1"/>
          </p:cNvSpPr>
          <p:nvPr/>
        </p:nvSpPr>
        <p:spPr bwMode="auto">
          <a:xfrm>
            <a:off x="285720" y="4214818"/>
            <a:ext cx="2643206" cy="857256"/>
          </a:xfrm>
          <a:prstGeom prst="wedgeRectCallout">
            <a:avLst>
              <a:gd name="adj1" fmla="val 43086"/>
              <a:gd name="adj2" fmla="val -100425"/>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3.</a:t>
            </a:r>
            <a:r>
              <a:rPr kumimoji="0" lang="zh-CN" altLang="en-US"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核实将要上报人员名单</a:t>
            </a:r>
            <a:endParaRPr kumimoji="0" lang="zh-CN" altLang="en-US" sz="2400" b="0" i="0" u="none" strike="noStrike" kern="0" cap="none" spc="0" normalizeH="0" baseline="0" noProof="0" dirty="0">
              <a:ln>
                <a:noFill/>
              </a:ln>
              <a:solidFill>
                <a:schemeClr val="tx2"/>
              </a:solidFill>
              <a:effectLst/>
              <a:uLnTx/>
              <a:uFillTx/>
              <a:latin typeface="华文中宋" pitchFamily="2" charset="-122"/>
              <a:ea typeface="华文中宋" pitchFamily="2" charset="-122"/>
            </a:endParaRPr>
          </a:p>
        </p:txBody>
      </p:sp>
      <p:sp>
        <p:nvSpPr>
          <p:cNvPr id="12" name="圆角矩形标注 4"/>
          <p:cNvSpPr>
            <a:spLocks noChangeArrowheads="1"/>
          </p:cNvSpPr>
          <p:nvPr/>
        </p:nvSpPr>
        <p:spPr bwMode="auto">
          <a:xfrm>
            <a:off x="5500694" y="928670"/>
            <a:ext cx="3071834" cy="857256"/>
          </a:xfrm>
          <a:prstGeom prst="wedgeRectCallout">
            <a:avLst>
              <a:gd name="adj1" fmla="val -41510"/>
              <a:gd name="adj2" fmla="val 85000"/>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4.</a:t>
            </a:r>
            <a:r>
              <a:rPr kumimoji="0" lang="zh-CN" altLang="en-US"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点击</a:t>
            </a:r>
            <a:r>
              <a:rPr kumimoji="0" lang="zh-CN" altLang="en-US" sz="2400" b="0" i="0" u="none" strike="noStrike" kern="0" cap="none" spc="0" normalizeH="0" baseline="0" noProof="0" dirty="0">
                <a:ln>
                  <a:noFill/>
                </a:ln>
                <a:solidFill>
                  <a:schemeClr val="tx1">
                    <a:lumMod val="60000"/>
                    <a:lumOff val="40000"/>
                  </a:schemeClr>
                </a:solidFill>
                <a:effectLst/>
                <a:uLnTx/>
                <a:uFillTx/>
                <a:latin typeface="华文中宋" pitchFamily="2" charset="-122"/>
                <a:ea typeface="华文中宋" pitchFamily="2" charset="-122"/>
              </a:rPr>
              <a:t>提交新建申请</a:t>
            </a:r>
            <a:r>
              <a:rPr kumimoji="0" lang="zh-CN" altLang="en-US" sz="2400" b="0" i="0" u="none" strike="noStrike" kern="0" cap="none" spc="0" normalizeH="0" baseline="0" noProof="0" dirty="0">
                <a:ln>
                  <a:noFill/>
                </a:ln>
                <a:solidFill>
                  <a:schemeClr val="tx2"/>
                </a:solidFill>
                <a:effectLst/>
                <a:uLnTx/>
                <a:uFillTx/>
                <a:latin typeface="华文中宋" pitchFamily="2" charset="-122"/>
                <a:ea typeface="华文中宋" pitchFamily="2" charset="-122"/>
              </a:rPr>
              <a:t>按钮</a:t>
            </a:r>
          </a:p>
        </p:txBody>
      </p:sp>
      <p:sp>
        <p:nvSpPr>
          <p:cNvPr id="13" name="矩形 12"/>
          <p:cNvSpPr>
            <a:spLocks noChangeArrowheads="1"/>
          </p:cNvSpPr>
          <p:nvPr/>
        </p:nvSpPr>
        <p:spPr bwMode="auto">
          <a:xfrm>
            <a:off x="3643306" y="4714884"/>
            <a:ext cx="5286412" cy="1714512"/>
          </a:xfrm>
          <a:prstGeom prst="rect">
            <a:avLst/>
          </a:prstGeom>
          <a:ln>
            <a:headEnd/>
            <a:tailEnd/>
          </a:ln>
        </p:spPr>
        <p:style>
          <a:lnRef idx="1">
            <a:schemeClr val="accent4"/>
          </a:lnRef>
          <a:fillRef idx="2">
            <a:schemeClr val="accent4"/>
          </a:fillRef>
          <a:effectRef idx="1">
            <a:schemeClr val="accent4"/>
          </a:effectRef>
          <a:fontRef idx="minor">
            <a:schemeClr val="dk1"/>
          </a:fontRef>
        </p:style>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说明：</a:t>
            </a:r>
            <a:r>
              <a:rPr kumimoji="0" lang="en-US" altLang="zh-CN"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1</a:t>
            </a:r>
            <a:r>
              <a:rPr kumimoji="0" lang="zh-CN" altLang="en-US"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）调出申请无需提交上报，创建即完成。</a:t>
            </a:r>
            <a:r>
              <a:rPr kumimoji="0" lang="en-US" altLang="zh-CN"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2</a:t>
            </a:r>
            <a:r>
              <a:rPr kumimoji="0" lang="zh-CN" altLang="en-US"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）调入申请提交后直接进入审核状态。</a:t>
            </a:r>
            <a:r>
              <a:rPr kumimoji="0" lang="en-US" altLang="zh-CN"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3</a:t>
            </a:r>
            <a:r>
              <a:rPr kumimoji="0" lang="zh-CN" altLang="en-US"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）无任何在途业务的才可以进行会员调动操作。</a:t>
            </a:r>
            <a:endParaRPr kumimoji="0" lang="en-US" altLang="zh-CN"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endParaRPr>
          </a:p>
        </p:txBody>
      </p:sp>
      <p:sp>
        <p:nvSpPr>
          <p:cNvPr id="14" name="日期占位符 3"/>
          <p:cNvSpPr>
            <a:spLocks noGrp="1"/>
          </p:cNvSpPr>
          <p:nvPr>
            <p:ph type="dt" sz="quarter" idx="10"/>
          </p:nvPr>
        </p:nvSpPr>
        <p:spPr>
          <a:xfrm>
            <a:off x="0" y="6597650"/>
            <a:ext cx="9109075" cy="244475"/>
          </a:xfrm>
        </p:spPr>
        <p:txBody>
          <a:bodyPr/>
          <a:lstStyle/>
          <a:p>
            <a:pPr>
              <a:defRPr/>
            </a:pPr>
            <a:r>
              <a:rPr lang="en-US" altLang="zh-CN" dirty="0"/>
              <a:t>www.bjzghzbx.com                                                                                                                                                                      </a:t>
            </a:r>
            <a:fld id="{29BF6166-6787-4F2E-B0EA-F444B282B46F}" type="slidenum">
              <a:rPr lang="zh-CN" altLang="en-US" smtClean="0"/>
              <a:pPr>
                <a:defRPr/>
              </a:pPr>
              <a:t>54</a:t>
            </a:fld>
            <a:endParaRPr lang="en-US" altLang="zh-CN" dirty="0"/>
          </a:p>
        </p:txBody>
      </p:sp>
    </p:spTree>
    <p:extLst>
      <p:ext uri="{BB962C8B-B14F-4D97-AF65-F5344CB8AC3E}">
        <p14:creationId xmlns="" xmlns:p14="http://schemas.microsoft.com/office/powerpoint/2010/main" val="200824376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par>
                          <p:cTn id="13" fill="hold">
                            <p:stCondLst>
                              <p:cond delay="500"/>
                            </p:stCondLst>
                            <p:childTnLst>
                              <p:par>
                                <p:cTn id="14" presetID="9" presetClass="entr" presetSubtype="0" fill="hold" grpId="0" nodeType="after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dissolve">
                                      <p:cBhvr>
                                        <p:cTn id="16" dur="500"/>
                                        <p:tgtEl>
                                          <p:spTgt spid="10"/>
                                        </p:tgtEl>
                                      </p:cBhvr>
                                    </p:animEffect>
                                  </p:childTnLst>
                                </p:cTn>
                              </p:par>
                            </p:childTnLst>
                          </p:cTn>
                        </p:par>
                        <p:par>
                          <p:cTn id="17" fill="hold">
                            <p:stCondLst>
                              <p:cond delay="1000"/>
                            </p:stCondLst>
                            <p:childTnLst>
                              <p:par>
                                <p:cTn id="18" presetID="3" presetClass="entr" presetSubtype="10" fill="hold" grpId="0" nodeType="after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blinds(horizontal)">
                                      <p:cBhvr>
                                        <p:cTn id="20" dur="500"/>
                                        <p:tgtEl>
                                          <p:spTgt spid="11"/>
                                        </p:tgtEl>
                                      </p:cBhvr>
                                    </p:animEffect>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grpId="0" nodeType="click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blinds(horizontal)">
                                      <p:cBhvr>
                                        <p:cTn id="25" dur="500"/>
                                        <p:tgtEl>
                                          <p:spTgt spid="12"/>
                                        </p:tgtEl>
                                      </p:cBhvr>
                                    </p:animEffect>
                                  </p:childTnLst>
                                </p:cTn>
                              </p:par>
                            </p:childTnLst>
                          </p:cTn>
                        </p:par>
                        <p:par>
                          <p:cTn id="26" fill="hold">
                            <p:stCondLst>
                              <p:cond delay="500"/>
                            </p:stCondLst>
                            <p:childTnLst>
                              <p:par>
                                <p:cTn id="27" presetID="3" presetClass="entr" presetSubtype="10" fill="hold" grpId="0" nodeType="after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blinds(horizontal)">
                                      <p:cBhvr>
                                        <p:cTn id="2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8" grpId="0" animBg="1"/>
      <p:bldP spid="10" grpId="0" animBg="1"/>
      <p:bldP spid="11" grpId="0" animBg="1"/>
      <p:bldP spid="12" grpId="0" animBg="1"/>
      <p:bldP spid="13" grpId="0" animBg="1"/>
    </p:bldLst>
  </p:timing>
</p:sld>
</file>

<file path=ppt/slides/slide55.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l="-21000" r="-21000"/>
          </a:stretch>
        </a:blipFill>
        <a:effectLst/>
      </p:bgPr>
    </p:bg>
    <p:spTree>
      <p:nvGrpSpPr>
        <p:cNvPr id="1" name=""/>
        <p:cNvGrpSpPr/>
        <p:nvPr/>
      </p:nvGrpSpPr>
      <p:grpSpPr>
        <a:xfrm>
          <a:off x="0" y="0"/>
          <a:ext cx="0" cy="0"/>
          <a:chOff x="0" y="0"/>
          <a:chExt cx="0" cy="0"/>
        </a:xfrm>
      </p:grpSpPr>
      <p:grpSp>
        <p:nvGrpSpPr>
          <p:cNvPr id="2" name="Group 8"/>
          <p:cNvGrpSpPr>
            <a:grpSpLocks/>
          </p:cNvGrpSpPr>
          <p:nvPr/>
        </p:nvGrpSpPr>
        <p:grpSpPr bwMode="auto">
          <a:xfrm>
            <a:off x="1142976" y="2928933"/>
            <a:ext cx="6929486" cy="1000126"/>
            <a:chOff x="1131" y="1851"/>
            <a:chExt cx="3141" cy="378"/>
          </a:xfrm>
          <a:effectLst>
            <a:outerShdw blurRad="50800" dist="38100" dir="2700000" algn="tl" rotWithShape="0">
              <a:prstClr val="black">
                <a:alpha val="40000"/>
              </a:prstClr>
            </a:outerShdw>
          </a:effectLst>
        </p:grpSpPr>
        <p:sp>
          <p:nvSpPr>
            <p:cNvPr id="9" name="AutoShape 9"/>
            <p:cNvSpPr>
              <a:spLocks noChangeArrowheads="1"/>
            </p:cNvSpPr>
            <p:nvPr/>
          </p:nvSpPr>
          <p:spPr bwMode="gray">
            <a:xfrm>
              <a:off x="1422" y="1905"/>
              <a:ext cx="2736" cy="288"/>
            </a:xfrm>
            <a:prstGeom prst="roundRect">
              <a:avLst>
                <a:gd name="adj" fmla="val 16667"/>
              </a:avLst>
            </a:prstGeom>
            <a:gradFill rotWithShape="1">
              <a:gsLst>
                <a:gs pos="0">
                  <a:srgbClr val="0F6FC6"/>
                </a:gs>
                <a:gs pos="50000">
                  <a:srgbClr val="0F6FC6">
                    <a:gamma/>
                    <a:tint val="21176"/>
                    <a:invGamma/>
                  </a:srgbClr>
                </a:gs>
                <a:gs pos="100000">
                  <a:srgbClr val="0F6FC6"/>
                </a:gs>
              </a:gsLst>
              <a:lin ang="5400000" scaled="1"/>
            </a:gradFill>
            <a:ln w="12700" algn="ctr">
              <a:solidFill>
                <a:sysClr val="window" lastClr="FFFFFF"/>
              </a:solid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onstantia"/>
                <a:ea typeface="宋体"/>
              </a:endParaRPr>
            </a:p>
          </p:txBody>
        </p:sp>
        <p:sp>
          <p:nvSpPr>
            <p:cNvPr id="10" name="AutoShape 10"/>
            <p:cNvSpPr>
              <a:spLocks noChangeArrowheads="1"/>
            </p:cNvSpPr>
            <p:nvPr/>
          </p:nvSpPr>
          <p:spPr bwMode="gray">
            <a:xfrm>
              <a:off x="1131" y="1851"/>
              <a:ext cx="421" cy="378"/>
            </a:xfrm>
            <a:prstGeom prst="diamond">
              <a:avLst/>
            </a:prstGeom>
            <a:solidFill>
              <a:srgbClr val="0F6FC6"/>
            </a:solidFill>
            <a:ln w="25400" algn="ctr">
              <a:solidFill>
                <a:sysClr val="window" lastClr="FFFFFF"/>
              </a:solidFill>
              <a:miter lim="800000"/>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ysClr val="windowText" lastClr="000000"/>
                  </a:solidFill>
                  <a:effectLst/>
                  <a:uLnTx/>
                  <a:uFillTx/>
                  <a:latin typeface="Calibri" pitchFamily="34" charset="0"/>
                </a:rPr>
                <a:t>  5</a:t>
              </a:r>
              <a:endParaRPr kumimoji="0" lang="zh-CN" altLang="en-US" sz="1800" b="0" i="0" u="none" strike="noStrike" kern="0" cap="none" spc="0" normalizeH="0" baseline="0" noProof="0" dirty="0">
                <a:ln>
                  <a:noFill/>
                </a:ln>
                <a:solidFill>
                  <a:sysClr val="windowText" lastClr="000000"/>
                </a:solidFill>
                <a:effectLst/>
                <a:uLnTx/>
                <a:uFillTx/>
                <a:latin typeface="Calibri" pitchFamily="34" charset="0"/>
              </a:endParaRPr>
            </a:p>
          </p:txBody>
        </p:sp>
        <p:sp>
          <p:nvSpPr>
            <p:cNvPr id="11" name="Text Box 11"/>
            <p:cNvSpPr txBox="1">
              <a:spLocks noChangeArrowheads="1"/>
            </p:cNvSpPr>
            <p:nvPr/>
          </p:nvSpPr>
          <p:spPr bwMode="gray">
            <a:xfrm>
              <a:off x="1680" y="1959"/>
              <a:ext cx="2592" cy="174"/>
            </a:xfrm>
            <a:prstGeom prst="rect">
              <a:avLst/>
            </a:prstGeom>
            <a:noFill/>
            <a:ln w="9525" algn="ctr">
              <a:noFill/>
              <a:miter lim="800000"/>
              <a:headEnd/>
              <a:tailEnd/>
            </a:ln>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400" i="0" u="none" strike="noStrike" kern="0" cap="none" spc="0" normalizeH="0" baseline="0" noProof="0" dirty="0">
                  <a:ln>
                    <a:noFill/>
                  </a:ln>
                  <a:solidFill>
                    <a:srgbClr val="000000"/>
                  </a:solidFill>
                  <a:effectLst/>
                  <a:uLnTx/>
                  <a:uFillTx/>
                  <a:latin typeface="Calibri" pitchFamily="34" charset="0"/>
                </a:rPr>
                <a:t>保单管理</a:t>
              </a:r>
              <a:endParaRPr kumimoji="0" lang="en-US" altLang="zh-CN" sz="2400" i="0" u="none" strike="noStrike" kern="0" cap="none" spc="0" normalizeH="0" baseline="0" noProof="0" dirty="0">
                <a:ln>
                  <a:noFill/>
                </a:ln>
                <a:solidFill>
                  <a:srgbClr val="000000"/>
                </a:solidFill>
                <a:effectLst/>
                <a:uLnTx/>
                <a:uFillTx/>
                <a:latin typeface="Calibri" pitchFamily="34" charset="0"/>
              </a:endParaRPr>
            </a:p>
          </p:txBody>
        </p:sp>
        <p:sp>
          <p:nvSpPr>
            <p:cNvPr id="12" name="Text Box 12"/>
            <p:cNvSpPr txBox="1">
              <a:spLocks noChangeArrowheads="1"/>
            </p:cNvSpPr>
            <p:nvPr/>
          </p:nvSpPr>
          <p:spPr bwMode="gray">
            <a:xfrm>
              <a:off x="1261" y="1959"/>
              <a:ext cx="224" cy="174"/>
            </a:xfrm>
            <a:prstGeom prst="rect">
              <a:avLst/>
            </a:prstGeom>
            <a:noFill/>
            <a:ln w="9525" algn="ctr">
              <a:noFill/>
              <a:miter lim="800000"/>
              <a:headEnd/>
              <a:tailEnd/>
            </a:ln>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altLang="zh-CN" sz="2400" b="0" i="0" u="none" strike="noStrike" kern="0" cap="none" spc="0" normalizeH="0" baseline="0" noProof="0" dirty="0">
                <a:ln>
                  <a:noFill/>
                </a:ln>
                <a:solidFill>
                  <a:sysClr val="window" lastClr="FFFFFF"/>
                </a:solidFill>
                <a:effectLst/>
                <a:uLnTx/>
                <a:uFillTx/>
                <a:latin typeface="Calibri" pitchFamily="34" charset="0"/>
              </a:endParaRPr>
            </a:p>
          </p:txBody>
        </p:sp>
      </p:grpSp>
      <p:sp>
        <p:nvSpPr>
          <p:cNvPr id="8" name="日期占位符 3"/>
          <p:cNvSpPr>
            <a:spLocks noGrp="1"/>
          </p:cNvSpPr>
          <p:nvPr>
            <p:ph type="dt" sz="quarter" idx="10"/>
          </p:nvPr>
        </p:nvSpPr>
        <p:spPr>
          <a:xfrm>
            <a:off x="0" y="6597650"/>
            <a:ext cx="9109075" cy="244475"/>
          </a:xfrm>
        </p:spPr>
        <p:txBody>
          <a:bodyPr/>
          <a:lstStyle/>
          <a:p>
            <a:pPr>
              <a:defRPr/>
            </a:pPr>
            <a:r>
              <a:rPr lang="en-US" altLang="zh-CN" dirty="0"/>
              <a:t>www.bjzghzbx.com                                                                                                                                                                      </a:t>
            </a:r>
            <a:fld id="{29BF6166-6787-4F2E-B0EA-F444B282B46F}" type="slidenum">
              <a:rPr lang="zh-CN" altLang="en-US" smtClean="0"/>
              <a:pPr>
                <a:defRPr/>
              </a:pPr>
              <a:t>55</a:t>
            </a:fld>
            <a:endParaRPr lang="en-US" altLang="zh-CN" dirty="0"/>
          </a:p>
        </p:txBody>
      </p:sp>
    </p:spTree>
    <p:extLst>
      <p:ext uri="{BB962C8B-B14F-4D97-AF65-F5344CB8AC3E}">
        <p14:creationId xmlns="" xmlns:p14="http://schemas.microsoft.com/office/powerpoint/2010/main" val="1339553831"/>
      </p:ext>
    </p:extLst>
  </p:cSld>
  <p:clrMapOvr>
    <a:masterClrMapping/>
  </p:clrMapOvr>
  <p:transition>
    <p:strips/>
  </p:transition>
</p:sld>
</file>

<file path=ppt/slides/slide56.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l="-21000" r="-21000"/>
          </a:stretch>
        </a:blipFill>
        <a:effectLst/>
      </p:bgPr>
    </p:bg>
    <p:spTree>
      <p:nvGrpSpPr>
        <p:cNvPr id="1" name=""/>
        <p:cNvGrpSpPr/>
        <p:nvPr/>
      </p:nvGrpSpPr>
      <p:grpSpPr>
        <a:xfrm>
          <a:off x="0" y="0"/>
          <a:ext cx="0" cy="0"/>
          <a:chOff x="0" y="0"/>
          <a:chExt cx="0" cy="0"/>
        </a:xfrm>
      </p:grpSpPr>
      <p:sp>
        <p:nvSpPr>
          <p:cNvPr id="4" name="日期占位符 3"/>
          <p:cNvSpPr>
            <a:spLocks noGrp="1"/>
          </p:cNvSpPr>
          <p:nvPr>
            <p:ph type="dt" sz="quarter" idx="10"/>
          </p:nvPr>
        </p:nvSpPr>
        <p:spPr/>
        <p:txBody>
          <a:bodyPr/>
          <a:lstStyle/>
          <a:p>
            <a:pPr>
              <a:defRPr/>
            </a:pPr>
            <a:r>
              <a:rPr lang="en-US" altLang="zh-CN" dirty="0">
                <a:solidFill>
                  <a:srgbClr val="FFFFFF"/>
                </a:solidFill>
              </a:rPr>
              <a:t>www.bjzghzbx.com                                                                                                                                                                      </a:t>
            </a:r>
            <a:fld id="{EA7A5B16-BEF4-4199-8C1E-52627D066282}" type="slidenum">
              <a:rPr lang="zh-CN" altLang="en-US" smtClean="0">
                <a:solidFill>
                  <a:srgbClr val="FFFFFF"/>
                </a:solidFill>
              </a:rPr>
              <a:pPr>
                <a:defRPr/>
              </a:pPr>
              <a:t>56</a:t>
            </a:fld>
            <a:endParaRPr lang="en-US" altLang="zh-CN" dirty="0">
              <a:solidFill>
                <a:srgbClr val="FFFFFF"/>
              </a:solidFill>
            </a:endParaRPr>
          </a:p>
        </p:txBody>
      </p:sp>
      <p:grpSp>
        <p:nvGrpSpPr>
          <p:cNvPr id="2" name="Group 8"/>
          <p:cNvGrpSpPr>
            <a:grpSpLocks/>
          </p:cNvGrpSpPr>
          <p:nvPr/>
        </p:nvGrpSpPr>
        <p:grpSpPr bwMode="auto">
          <a:xfrm>
            <a:off x="1142976" y="2928933"/>
            <a:ext cx="6929486" cy="1000126"/>
            <a:chOff x="1131" y="1851"/>
            <a:chExt cx="3141" cy="378"/>
          </a:xfrm>
          <a:effectLst>
            <a:outerShdw blurRad="50800" dist="38100" dir="2700000" algn="tl" rotWithShape="0">
              <a:prstClr val="black">
                <a:alpha val="40000"/>
              </a:prstClr>
            </a:outerShdw>
          </a:effectLst>
        </p:grpSpPr>
        <p:sp>
          <p:nvSpPr>
            <p:cNvPr id="9" name="AutoShape 9"/>
            <p:cNvSpPr>
              <a:spLocks noChangeArrowheads="1"/>
            </p:cNvSpPr>
            <p:nvPr/>
          </p:nvSpPr>
          <p:spPr bwMode="gray">
            <a:xfrm>
              <a:off x="1422" y="1905"/>
              <a:ext cx="2736" cy="288"/>
            </a:xfrm>
            <a:prstGeom prst="roundRect">
              <a:avLst>
                <a:gd name="adj" fmla="val 16667"/>
              </a:avLst>
            </a:prstGeom>
            <a:gradFill rotWithShape="1">
              <a:gsLst>
                <a:gs pos="0">
                  <a:srgbClr val="0F6FC6"/>
                </a:gs>
                <a:gs pos="50000">
                  <a:srgbClr val="0F6FC6">
                    <a:gamma/>
                    <a:tint val="21176"/>
                    <a:invGamma/>
                  </a:srgbClr>
                </a:gs>
                <a:gs pos="100000">
                  <a:srgbClr val="0F6FC6"/>
                </a:gs>
              </a:gsLst>
              <a:lin ang="5400000" scaled="1"/>
            </a:gradFill>
            <a:ln w="12700" algn="ctr">
              <a:solidFill>
                <a:sysClr val="window" lastClr="FFFFFF"/>
              </a:solidFill>
              <a:round/>
              <a:headEnd/>
              <a:tailEnd/>
            </a:ln>
            <a:effectLst/>
          </p:spPr>
          <p:txBody>
            <a:bodyPr wrap="none" anchor="ctr"/>
            <a:lstStyle/>
            <a:p>
              <a:pPr eaLnBrk="1" fontAlgn="auto" hangingPunct="1">
                <a:spcBef>
                  <a:spcPts val="0"/>
                </a:spcBef>
                <a:spcAft>
                  <a:spcPts val="0"/>
                </a:spcAft>
                <a:defRPr/>
              </a:pPr>
              <a:endParaRPr lang="zh-CN" altLang="en-US" b="0" kern="0">
                <a:solidFill>
                  <a:sysClr val="windowText" lastClr="000000"/>
                </a:solidFill>
                <a:latin typeface="Constantia"/>
                <a:ea typeface="宋体"/>
              </a:endParaRPr>
            </a:p>
          </p:txBody>
        </p:sp>
        <p:sp>
          <p:nvSpPr>
            <p:cNvPr id="10" name="AutoShape 10"/>
            <p:cNvSpPr>
              <a:spLocks noChangeArrowheads="1"/>
            </p:cNvSpPr>
            <p:nvPr/>
          </p:nvSpPr>
          <p:spPr bwMode="gray">
            <a:xfrm>
              <a:off x="1131" y="1851"/>
              <a:ext cx="421" cy="378"/>
            </a:xfrm>
            <a:prstGeom prst="diamond">
              <a:avLst/>
            </a:prstGeom>
            <a:solidFill>
              <a:srgbClr val="0F6FC6"/>
            </a:solidFill>
            <a:ln w="25400" algn="ctr">
              <a:solidFill>
                <a:sysClr val="window" lastClr="FFFFFF"/>
              </a:solidFill>
              <a:miter lim="800000"/>
              <a:headEnd/>
              <a:tailEnd/>
            </a:ln>
          </p:spPr>
          <p:txBody>
            <a:bodyPr wrap="none" anchor="ctr"/>
            <a:lstStyle/>
            <a:p>
              <a:pPr eaLnBrk="1" fontAlgn="auto" hangingPunct="1">
                <a:spcBef>
                  <a:spcPts val="0"/>
                </a:spcBef>
                <a:spcAft>
                  <a:spcPts val="0"/>
                </a:spcAft>
                <a:defRPr/>
              </a:pPr>
              <a:r>
                <a:rPr lang="en-US" altLang="zh-CN" b="0" kern="0" dirty="0">
                  <a:solidFill>
                    <a:sysClr val="windowText" lastClr="000000"/>
                  </a:solidFill>
                  <a:latin typeface="Calibri" pitchFamily="34" charset="0"/>
                </a:rPr>
                <a:t>  5</a:t>
              </a:r>
              <a:endParaRPr lang="zh-CN" altLang="en-US" b="0" kern="0" dirty="0">
                <a:solidFill>
                  <a:sysClr val="windowText" lastClr="000000"/>
                </a:solidFill>
                <a:latin typeface="Calibri" pitchFamily="34" charset="0"/>
              </a:endParaRPr>
            </a:p>
          </p:txBody>
        </p:sp>
        <p:sp>
          <p:nvSpPr>
            <p:cNvPr id="11" name="Text Box 11"/>
            <p:cNvSpPr txBox="1">
              <a:spLocks noChangeArrowheads="1"/>
            </p:cNvSpPr>
            <p:nvPr/>
          </p:nvSpPr>
          <p:spPr bwMode="gray">
            <a:xfrm>
              <a:off x="1680" y="1959"/>
              <a:ext cx="2592" cy="174"/>
            </a:xfrm>
            <a:prstGeom prst="rect">
              <a:avLst/>
            </a:prstGeom>
            <a:noFill/>
            <a:ln w="9525" algn="ctr">
              <a:noFill/>
              <a:miter lim="800000"/>
              <a:headEnd/>
              <a:tailEnd/>
            </a:ln>
          </p:spPr>
          <p:txBody>
            <a:bodyPr wrap="square">
              <a:spAutoFit/>
            </a:bodyPr>
            <a:lstStyle/>
            <a:p>
              <a:pPr fontAlgn="auto">
                <a:spcBef>
                  <a:spcPts val="0"/>
                </a:spcBef>
                <a:spcAft>
                  <a:spcPts val="0"/>
                </a:spcAft>
                <a:defRPr/>
              </a:pPr>
              <a:r>
                <a:rPr lang="zh-CN" altLang="en-US" sz="2400" kern="0" dirty="0">
                  <a:solidFill>
                    <a:srgbClr val="000000"/>
                  </a:solidFill>
                  <a:latin typeface="Calibri" pitchFamily="34" charset="0"/>
                </a:rPr>
                <a:t>保单管理</a:t>
              </a:r>
              <a:r>
                <a:rPr lang="en-US" altLang="zh-CN" sz="2400" kern="0" dirty="0">
                  <a:solidFill>
                    <a:srgbClr val="000000"/>
                  </a:solidFill>
                  <a:latin typeface="Calibri" pitchFamily="34" charset="0"/>
                </a:rPr>
                <a:t>——</a:t>
              </a:r>
              <a:r>
                <a:rPr lang="zh-CN" altLang="en-US" sz="2400" kern="0" dirty="0">
                  <a:solidFill>
                    <a:srgbClr val="000000"/>
                  </a:solidFill>
                  <a:latin typeface="Calibri" pitchFamily="34" charset="0"/>
                </a:rPr>
                <a:t>批量续转投保</a:t>
              </a:r>
              <a:endParaRPr lang="en-US" altLang="zh-CN" sz="2400" kern="0" dirty="0">
                <a:solidFill>
                  <a:srgbClr val="000000"/>
                </a:solidFill>
                <a:latin typeface="Calibri" pitchFamily="34" charset="0"/>
              </a:endParaRPr>
            </a:p>
          </p:txBody>
        </p:sp>
        <p:sp>
          <p:nvSpPr>
            <p:cNvPr id="12" name="Text Box 12"/>
            <p:cNvSpPr txBox="1">
              <a:spLocks noChangeArrowheads="1"/>
            </p:cNvSpPr>
            <p:nvPr/>
          </p:nvSpPr>
          <p:spPr bwMode="gray">
            <a:xfrm>
              <a:off x="1261" y="1959"/>
              <a:ext cx="224" cy="174"/>
            </a:xfrm>
            <a:prstGeom prst="rect">
              <a:avLst/>
            </a:prstGeom>
            <a:noFill/>
            <a:ln w="9525" algn="ctr">
              <a:noFill/>
              <a:miter lim="800000"/>
              <a:headEnd/>
              <a:tailEnd/>
            </a:ln>
          </p:spPr>
          <p:txBody>
            <a:bodyPr wrap="square">
              <a:spAutoFit/>
            </a:bodyPr>
            <a:lstStyle/>
            <a:p>
              <a:pPr algn="ctr" fontAlgn="auto">
                <a:spcBef>
                  <a:spcPts val="0"/>
                </a:spcBef>
                <a:spcAft>
                  <a:spcPts val="0"/>
                </a:spcAft>
                <a:defRPr/>
              </a:pPr>
              <a:endParaRPr lang="en-US" altLang="zh-CN" sz="2400" b="0" kern="0" dirty="0">
                <a:solidFill>
                  <a:sysClr val="window" lastClr="FFFFFF"/>
                </a:solidFill>
                <a:latin typeface="Calibri" pitchFamily="34" charset="0"/>
              </a:endParaRPr>
            </a:p>
          </p:txBody>
        </p:sp>
      </p:grpSp>
    </p:spTree>
  </p:cSld>
  <p:clrMapOvr>
    <a:masterClrMapping/>
  </p:clrMapOvr>
  <p:transition>
    <p:strips dir="rd"/>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cstate="print"/>
          <a:srcRect/>
          <a:stretch>
            <a:fillRect/>
          </a:stretch>
        </p:blipFill>
        <p:spPr bwMode="auto">
          <a:xfrm>
            <a:off x="0" y="836712"/>
            <a:ext cx="9019382" cy="5472608"/>
          </a:xfrm>
          <a:prstGeom prst="rect">
            <a:avLst/>
          </a:prstGeom>
          <a:noFill/>
          <a:ln w="9525">
            <a:noFill/>
            <a:miter lim="800000"/>
            <a:headEnd/>
            <a:tailEnd/>
          </a:ln>
        </p:spPr>
      </p:pic>
      <p:sp>
        <p:nvSpPr>
          <p:cNvPr id="60418" name="标题 1"/>
          <p:cNvSpPr>
            <a:spLocks noGrp="1"/>
          </p:cNvSpPr>
          <p:nvPr>
            <p:ph type="title"/>
          </p:nvPr>
        </p:nvSpPr>
        <p:spPr/>
        <p:txBody>
          <a:bodyPr/>
          <a:lstStyle/>
          <a:p>
            <a:r>
              <a:rPr lang="en-US" altLang="zh-CN" dirty="0">
                <a:latin typeface="宋体" pitchFamily="2" charset="-122"/>
                <a:ea typeface="宋体" pitchFamily="2" charset="-122"/>
              </a:rPr>
              <a:t>5.</a:t>
            </a:r>
            <a:r>
              <a:rPr lang="zh-CN" altLang="en-US" dirty="0">
                <a:latin typeface="宋体" pitchFamily="2" charset="-122"/>
                <a:ea typeface="宋体" pitchFamily="2" charset="-122"/>
              </a:rPr>
              <a:t>投保管理</a:t>
            </a:r>
            <a:r>
              <a:rPr lang="en-US" altLang="zh-CN" dirty="0">
                <a:latin typeface="宋体" pitchFamily="2" charset="-122"/>
                <a:ea typeface="宋体" pitchFamily="2" charset="-122"/>
              </a:rPr>
              <a:t>——</a:t>
            </a:r>
            <a:r>
              <a:rPr lang="zh-CN" altLang="en-US" dirty="0">
                <a:latin typeface="宋体" pitchFamily="2" charset="-122"/>
                <a:ea typeface="宋体" pitchFamily="2" charset="-122"/>
              </a:rPr>
              <a:t>批量续转投保</a:t>
            </a:r>
          </a:p>
        </p:txBody>
      </p:sp>
      <p:sp>
        <p:nvSpPr>
          <p:cNvPr id="4" name="日期占位符 3"/>
          <p:cNvSpPr>
            <a:spLocks noGrp="1"/>
          </p:cNvSpPr>
          <p:nvPr>
            <p:ph type="dt" sz="quarter" idx="10"/>
          </p:nvPr>
        </p:nvSpPr>
        <p:spPr/>
        <p:txBody>
          <a:bodyPr/>
          <a:lstStyle/>
          <a:p>
            <a:pPr>
              <a:defRPr/>
            </a:pPr>
            <a:r>
              <a:rPr lang="en-US" altLang="zh-CN" dirty="0"/>
              <a:t>www.bjzghzbx.com                                                                                                                                                                      </a:t>
            </a:r>
            <a:fld id="{D83201AB-C42F-4E69-8F7A-1DDD39A6AEA0}" type="slidenum">
              <a:rPr lang="zh-CN" altLang="en-US" smtClean="0"/>
              <a:pPr>
                <a:defRPr/>
              </a:pPr>
              <a:t>57</a:t>
            </a:fld>
            <a:endParaRPr lang="en-US" altLang="zh-CN" dirty="0"/>
          </a:p>
        </p:txBody>
      </p:sp>
      <p:sp>
        <p:nvSpPr>
          <p:cNvPr id="9" name="圆角矩形标注 4"/>
          <p:cNvSpPr>
            <a:spLocks noChangeArrowheads="1"/>
          </p:cNvSpPr>
          <p:nvPr/>
        </p:nvSpPr>
        <p:spPr bwMode="auto">
          <a:xfrm>
            <a:off x="3131840" y="1196752"/>
            <a:ext cx="2448271" cy="1008111"/>
          </a:xfrm>
          <a:prstGeom prst="wedgeRectCallout">
            <a:avLst>
              <a:gd name="adj1" fmla="val -87421"/>
              <a:gd name="adj2" fmla="val -13728"/>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a:solidFill>
                  <a:schemeClr val="tx2">
                    <a:lumMod val="95000"/>
                    <a:lumOff val="5000"/>
                  </a:schemeClr>
                </a:solidFill>
                <a:latin typeface="华文中宋" pitchFamily="2" charset="-122"/>
                <a:ea typeface="华文中宋" pitchFamily="2" charset="-122"/>
              </a:rPr>
              <a:t>1.</a:t>
            </a:r>
            <a:r>
              <a:rPr lang="zh-CN" altLang="en-US" sz="2400" b="0" dirty="0">
                <a:solidFill>
                  <a:schemeClr val="tx2">
                    <a:lumMod val="95000"/>
                    <a:lumOff val="5000"/>
                  </a:schemeClr>
                </a:solidFill>
                <a:latin typeface="华文中宋" pitchFamily="2" charset="-122"/>
                <a:ea typeface="华文中宋" pitchFamily="2" charset="-122"/>
              </a:rPr>
              <a:t>点击</a:t>
            </a:r>
            <a:r>
              <a:rPr lang="zh-CN" altLang="en-US" sz="2400" b="0" dirty="0">
                <a:solidFill>
                  <a:schemeClr val="accent4">
                    <a:lumMod val="60000"/>
                    <a:lumOff val="40000"/>
                  </a:schemeClr>
                </a:solidFill>
                <a:latin typeface="华文中宋" pitchFamily="2" charset="-122"/>
                <a:ea typeface="华文中宋" pitchFamily="2" charset="-122"/>
              </a:rPr>
              <a:t>保单</a:t>
            </a:r>
            <a:r>
              <a:rPr lang="zh-CN" altLang="en-US" sz="2400" b="0" dirty="0">
                <a:solidFill>
                  <a:schemeClr val="tx1">
                    <a:lumMod val="60000"/>
                    <a:lumOff val="40000"/>
                  </a:schemeClr>
                </a:solidFill>
                <a:latin typeface="华文中宋" pitchFamily="2" charset="-122"/>
                <a:ea typeface="华文中宋" pitchFamily="2" charset="-122"/>
              </a:rPr>
              <a:t>管理</a:t>
            </a:r>
            <a:r>
              <a:rPr lang="zh-CN" altLang="en-US" sz="2400" b="0" dirty="0">
                <a:solidFill>
                  <a:schemeClr val="tx2">
                    <a:lumMod val="95000"/>
                    <a:lumOff val="5000"/>
                  </a:schemeClr>
                </a:solidFill>
                <a:latin typeface="华文中宋" pitchFamily="2" charset="-122"/>
                <a:ea typeface="华文中宋" pitchFamily="2" charset="-122"/>
              </a:rPr>
              <a:t>菜单</a:t>
            </a:r>
          </a:p>
        </p:txBody>
      </p:sp>
      <p:sp>
        <p:nvSpPr>
          <p:cNvPr id="10" name="圆角矩形标注 4"/>
          <p:cNvSpPr>
            <a:spLocks noChangeArrowheads="1"/>
          </p:cNvSpPr>
          <p:nvPr/>
        </p:nvSpPr>
        <p:spPr bwMode="auto">
          <a:xfrm>
            <a:off x="2051720" y="2780928"/>
            <a:ext cx="3429024" cy="714379"/>
          </a:xfrm>
          <a:prstGeom prst="wedgeRectCallout">
            <a:avLst>
              <a:gd name="adj1" fmla="val -37628"/>
              <a:gd name="adj2" fmla="val -170958"/>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a:solidFill>
                  <a:schemeClr val="tx2">
                    <a:lumMod val="95000"/>
                    <a:lumOff val="5000"/>
                  </a:schemeClr>
                </a:solidFill>
                <a:latin typeface="华文中宋" pitchFamily="2" charset="-122"/>
                <a:ea typeface="华文中宋" pitchFamily="2" charset="-122"/>
              </a:rPr>
              <a:t>2.</a:t>
            </a:r>
            <a:r>
              <a:rPr lang="zh-CN" altLang="en-US" sz="2400" b="0" dirty="0">
                <a:solidFill>
                  <a:schemeClr val="tx2">
                    <a:lumMod val="95000"/>
                    <a:lumOff val="5000"/>
                  </a:schemeClr>
                </a:solidFill>
                <a:latin typeface="华文中宋" pitchFamily="2" charset="-122"/>
                <a:ea typeface="华文中宋" pitchFamily="2" charset="-122"/>
              </a:rPr>
              <a:t>点击</a:t>
            </a:r>
            <a:r>
              <a:rPr lang="zh-CN" altLang="en-US" sz="2400" b="0" dirty="0">
                <a:solidFill>
                  <a:schemeClr val="accent4">
                    <a:lumMod val="60000"/>
                    <a:lumOff val="40000"/>
                  </a:schemeClr>
                </a:solidFill>
                <a:latin typeface="华文中宋" pitchFamily="2" charset="-122"/>
                <a:ea typeface="华文中宋" pitchFamily="2" charset="-122"/>
              </a:rPr>
              <a:t>投保</a:t>
            </a:r>
            <a:r>
              <a:rPr lang="zh-CN" altLang="en-US" sz="2400" b="0" dirty="0">
                <a:solidFill>
                  <a:schemeClr val="tx1">
                    <a:lumMod val="60000"/>
                    <a:lumOff val="40000"/>
                  </a:schemeClr>
                </a:solidFill>
                <a:latin typeface="华文中宋" pitchFamily="2" charset="-122"/>
                <a:ea typeface="华文中宋" pitchFamily="2" charset="-122"/>
              </a:rPr>
              <a:t>管理</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linds(horizontal)">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2" cstate="print"/>
          <a:srcRect/>
          <a:stretch>
            <a:fillRect/>
          </a:stretch>
        </p:blipFill>
        <p:spPr bwMode="auto">
          <a:xfrm>
            <a:off x="-1" y="836712"/>
            <a:ext cx="9144001" cy="5112568"/>
          </a:xfrm>
          <a:prstGeom prst="rect">
            <a:avLst/>
          </a:prstGeom>
          <a:noFill/>
          <a:ln w="9525">
            <a:noFill/>
            <a:miter lim="800000"/>
            <a:headEnd/>
            <a:tailEnd/>
          </a:ln>
        </p:spPr>
      </p:pic>
      <p:sp>
        <p:nvSpPr>
          <p:cNvPr id="6" name="矩形 5"/>
          <p:cNvSpPr/>
          <p:nvPr/>
        </p:nvSpPr>
        <p:spPr bwMode="auto">
          <a:xfrm>
            <a:off x="395536" y="1988840"/>
            <a:ext cx="7704856" cy="1584176"/>
          </a:xfrm>
          <a:prstGeom prst="rect">
            <a:avLst/>
          </a:prstGeom>
          <a:noFill/>
          <a:ln w="28575" cap="flat" cmpd="sng" algn="ctr">
            <a:solidFill>
              <a:srgbClr val="FF0000"/>
            </a:solidFill>
            <a:prstDash val="solid"/>
            <a:round/>
            <a:headEnd type="none" w="med" len="med"/>
            <a:tailEnd type="none" w="med" len="med"/>
          </a:ln>
          <a:effectLst>
            <a:outerShdw blurRad="50800" dist="38100" dir="5400000" algn="t" rotWithShape="0">
              <a:prstClr val="black">
                <a:alpha val="40000"/>
              </a:prstClr>
            </a:outerShdw>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1" i="0" u="none" strike="noStrike" cap="none" normalizeH="0" baseline="0">
              <a:ln>
                <a:noFill/>
              </a:ln>
              <a:solidFill>
                <a:schemeClr val="hlink"/>
              </a:solidFill>
              <a:effectLst/>
              <a:latin typeface="Arial" charset="0"/>
            </a:endParaRPr>
          </a:p>
        </p:txBody>
      </p:sp>
      <p:sp>
        <p:nvSpPr>
          <p:cNvPr id="61442" name="标题 1"/>
          <p:cNvSpPr>
            <a:spLocks noGrp="1"/>
          </p:cNvSpPr>
          <p:nvPr>
            <p:ph type="title"/>
          </p:nvPr>
        </p:nvSpPr>
        <p:spPr/>
        <p:txBody>
          <a:bodyPr/>
          <a:lstStyle/>
          <a:p>
            <a:r>
              <a:rPr lang="en-US" altLang="zh-CN" dirty="0">
                <a:latin typeface="宋体" pitchFamily="2" charset="-122"/>
                <a:ea typeface="宋体" pitchFamily="2" charset="-122"/>
              </a:rPr>
              <a:t>5.</a:t>
            </a:r>
            <a:r>
              <a:rPr lang="zh-CN" altLang="en-US" dirty="0">
                <a:latin typeface="宋体" pitchFamily="2" charset="-122"/>
                <a:ea typeface="宋体" pitchFamily="2" charset="-122"/>
              </a:rPr>
              <a:t>投保管理</a:t>
            </a:r>
            <a:r>
              <a:rPr lang="en-US" altLang="zh-CN" dirty="0">
                <a:latin typeface="宋体" pitchFamily="2" charset="-122"/>
                <a:ea typeface="宋体" pitchFamily="2" charset="-122"/>
              </a:rPr>
              <a:t>——</a:t>
            </a:r>
            <a:r>
              <a:rPr lang="zh-CN" altLang="en-US" dirty="0">
                <a:latin typeface="宋体" pitchFamily="2" charset="-122"/>
                <a:ea typeface="宋体" pitchFamily="2" charset="-122"/>
              </a:rPr>
              <a:t>批量续转投保</a:t>
            </a:r>
            <a:endParaRPr lang="zh-CN" altLang="en-US" dirty="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a:t>www.bjzghzbx.com                                                                                                                                                                      </a:t>
            </a:r>
            <a:fld id="{30CB6940-2518-4471-B7EB-068A8436D1C9}" type="slidenum">
              <a:rPr lang="zh-CN" altLang="en-US" smtClean="0"/>
              <a:pPr>
                <a:defRPr/>
              </a:pPr>
              <a:t>58</a:t>
            </a:fld>
            <a:endParaRPr lang="en-US" altLang="zh-CN" dirty="0"/>
          </a:p>
        </p:txBody>
      </p:sp>
      <p:sp>
        <p:nvSpPr>
          <p:cNvPr id="8" name="圆角矩形标注 4"/>
          <p:cNvSpPr>
            <a:spLocks noChangeArrowheads="1"/>
          </p:cNvSpPr>
          <p:nvPr/>
        </p:nvSpPr>
        <p:spPr bwMode="auto">
          <a:xfrm>
            <a:off x="1835696" y="2276872"/>
            <a:ext cx="2376264" cy="648072"/>
          </a:xfrm>
          <a:prstGeom prst="wedgeRectCallout">
            <a:avLst>
              <a:gd name="adj1" fmla="val -49564"/>
              <a:gd name="adj2" fmla="val -119198"/>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a:solidFill>
                  <a:schemeClr val="tx2">
                    <a:lumMod val="95000"/>
                    <a:lumOff val="5000"/>
                  </a:schemeClr>
                </a:solidFill>
                <a:latin typeface="华文中宋" pitchFamily="2" charset="-122"/>
                <a:ea typeface="华文中宋" pitchFamily="2" charset="-122"/>
              </a:rPr>
              <a:t>2.</a:t>
            </a:r>
            <a:r>
              <a:rPr lang="zh-CN" altLang="en-US" sz="2400" b="0" dirty="0">
                <a:solidFill>
                  <a:schemeClr val="tx2">
                    <a:lumMod val="95000"/>
                    <a:lumOff val="5000"/>
                  </a:schemeClr>
                </a:solidFill>
                <a:latin typeface="华文中宋" pitchFamily="2" charset="-122"/>
                <a:ea typeface="华文中宋" pitchFamily="2" charset="-122"/>
              </a:rPr>
              <a:t>点击</a:t>
            </a:r>
            <a:r>
              <a:rPr lang="zh-CN" altLang="en-US" sz="2400" b="0" dirty="0">
                <a:solidFill>
                  <a:schemeClr val="accent4">
                    <a:lumMod val="60000"/>
                    <a:lumOff val="40000"/>
                  </a:schemeClr>
                </a:solidFill>
                <a:latin typeface="华文中宋" pitchFamily="2" charset="-122"/>
                <a:ea typeface="华文中宋" pitchFamily="2" charset="-122"/>
              </a:rPr>
              <a:t>搜索</a:t>
            </a:r>
            <a:r>
              <a:rPr lang="zh-CN" altLang="en-US" sz="2400" b="0" dirty="0">
                <a:solidFill>
                  <a:schemeClr val="tx2">
                    <a:lumMod val="95000"/>
                    <a:lumOff val="5000"/>
                  </a:schemeClr>
                </a:solidFill>
                <a:latin typeface="华文中宋" pitchFamily="2" charset="-122"/>
                <a:ea typeface="华文中宋" pitchFamily="2" charset="-122"/>
              </a:rPr>
              <a:t>按钮</a:t>
            </a:r>
          </a:p>
        </p:txBody>
      </p:sp>
      <p:sp>
        <p:nvSpPr>
          <p:cNvPr id="7" name="矩形标注 6"/>
          <p:cNvSpPr>
            <a:spLocks noChangeArrowheads="1"/>
          </p:cNvSpPr>
          <p:nvPr/>
        </p:nvSpPr>
        <p:spPr bwMode="auto">
          <a:xfrm>
            <a:off x="323528" y="4293096"/>
            <a:ext cx="4572000" cy="1152128"/>
          </a:xfrm>
          <a:prstGeom prst="wedgeRectCallout">
            <a:avLst>
              <a:gd name="adj1" fmla="val -8275"/>
              <a:gd name="adj2" fmla="val -139493"/>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a:solidFill>
                  <a:schemeClr val="tx2">
                    <a:lumMod val="95000"/>
                    <a:lumOff val="5000"/>
                  </a:schemeClr>
                </a:solidFill>
                <a:latin typeface="华文中宋" pitchFamily="2" charset="-122"/>
                <a:ea typeface="华文中宋" pitchFamily="2" charset="-122"/>
              </a:rPr>
              <a:t>1.</a:t>
            </a:r>
            <a:r>
              <a:rPr lang="zh-CN" altLang="en-US" sz="2400" dirty="0">
                <a:solidFill>
                  <a:schemeClr val="tx2">
                    <a:lumMod val="95000"/>
                    <a:lumOff val="5000"/>
                  </a:schemeClr>
                </a:solidFill>
                <a:latin typeface="宋体" pitchFamily="2" charset="-122"/>
                <a:ea typeface="宋体" pitchFamily="2" charset="-122"/>
              </a:rPr>
              <a:t>输入搜索条件，根据搜索条件查询出将要进行批量续转的保单信息</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dissolve">
                                      <p:cBhvr>
                                        <p:cTn id="7" dur="500"/>
                                        <p:tgtEl>
                                          <p:spTgt spid="6"/>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linds(horizontal)">
                                      <p:cBhvr>
                                        <p:cTn id="10" dur="5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blinds(horizontal)">
                                      <p:cBhvr>
                                        <p:cTn id="1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P spid="7" grpId="0" animBg="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srcRect/>
          <a:stretch>
            <a:fillRect/>
          </a:stretch>
        </p:blipFill>
        <p:spPr bwMode="auto">
          <a:xfrm>
            <a:off x="1" y="836711"/>
            <a:ext cx="9143999" cy="5760641"/>
          </a:xfrm>
          <a:prstGeom prst="rect">
            <a:avLst/>
          </a:prstGeom>
          <a:noFill/>
          <a:ln w="9525">
            <a:noFill/>
            <a:miter lim="800000"/>
            <a:headEnd/>
            <a:tailEnd/>
          </a:ln>
        </p:spPr>
      </p:pic>
      <p:sp>
        <p:nvSpPr>
          <p:cNvPr id="69634" name="标题 1"/>
          <p:cNvSpPr>
            <a:spLocks noGrp="1"/>
          </p:cNvSpPr>
          <p:nvPr>
            <p:ph type="title"/>
          </p:nvPr>
        </p:nvSpPr>
        <p:spPr/>
        <p:txBody>
          <a:bodyPr/>
          <a:lstStyle/>
          <a:p>
            <a:r>
              <a:rPr lang="en-US" altLang="zh-CN" dirty="0">
                <a:latin typeface="宋体" pitchFamily="2" charset="-122"/>
                <a:ea typeface="宋体" pitchFamily="2" charset="-122"/>
              </a:rPr>
              <a:t>5.</a:t>
            </a:r>
            <a:r>
              <a:rPr lang="zh-CN" altLang="en-US" dirty="0">
                <a:latin typeface="宋体" pitchFamily="2" charset="-122"/>
                <a:ea typeface="宋体" pitchFamily="2" charset="-122"/>
              </a:rPr>
              <a:t>投保管理</a:t>
            </a:r>
            <a:r>
              <a:rPr lang="en-US" altLang="zh-CN" dirty="0">
                <a:latin typeface="宋体" pitchFamily="2" charset="-122"/>
                <a:ea typeface="宋体" pitchFamily="2" charset="-122"/>
              </a:rPr>
              <a:t>——</a:t>
            </a:r>
            <a:r>
              <a:rPr lang="zh-CN" altLang="en-US" dirty="0">
                <a:latin typeface="宋体" pitchFamily="2" charset="-122"/>
                <a:ea typeface="宋体" pitchFamily="2" charset="-122"/>
              </a:rPr>
              <a:t>批量续转投保</a:t>
            </a:r>
            <a:endParaRPr lang="zh-CN" altLang="en-US" dirty="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a:t>www.bjzghzbx.com                                                                                                                                                                      </a:t>
            </a:r>
            <a:fld id="{F8084421-939C-4D9C-BE4B-E4A9D48D07D5}" type="slidenum">
              <a:rPr lang="zh-CN" altLang="en-US" smtClean="0"/>
              <a:pPr>
                <a:defRPr/>
              </a:pPr>
              <a:t>59</a:t>
            </a:fld>
            <a:endParaRPr lang="en-US" altLang="zh-CN" dirty="0"/>
          </a:p>
        </p:txBody>
      </p:sp>
      <p:sp>
        <p:nvSpPr>
          <p:cNvPr id="10" name="矩形 9"/>
          <p:cNvSpPr/>
          <p:nvPr/>
        </p:nvSpPr>
        <p:spPr bwMode="auto">
          <a:xfrm>
            <a:off x="0" y="4005064"/>
            <a:ext cx="8964488" cy="2160240"/>
          </a:xfrm>
          <a:prstGeom prst="rect">
            <a:avLst/>
          </a:prstGeom>
          <a:noFill/>
          <a:ln w="28575" cap="flat" cmpd="sng" algn="ctr">
            <a:solidFill>
              <a:srgbClr val="FF0000"/>
            </a:solidFill>
            <a:prstDash val="solid"/>
            <a:round/>
            <a:headEnd type="none" w="med" len="med"/>
            <a:tailEnd type="none" w="med" len="med"/>
          </a:ln>
          <a:effectLst>
            <a:outerShdw blurRad="50800" dist="38100" dir="5400000" algn="t" rotWithShape="0">
              <a:prstClr val="black">
                <a:alpha val="40000"/>
              </a:prstClr>
            </a:outerShdw>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1" i="0" u="none" strike="noStrike" cap="none" normalizeH="0" baseline="0">
              <a:ln>
                <a:noFill/>
              </a:ln>
              <a:solidFill>
                <a:schemeClr val="hlink"/>
              </a:solidFill>
              <a:effectLst/>
              <a:latin typeface="Arial" charset="0"/>
            </a:endParaRPr>
          </a:p>
        </p:txBody>
      </p:sp>
      <p:sp>
        <p:nvSpPr>
          <p:cNvPr id="11" name="矩形标注 10"/>
          <p:cNvSpPr>
            <a:spLocks noChangeArrowheads="1"/>
          </p:cNvSpPr>
          <p:nvPr/>
        </p:nvSpPr>
        <p:spPr bwMode="auto">
          <a:xfrm>
            <a:off x="683568" y="2780928"/>
            <a:ext cx="4429125" cy="810912"/>
          </a:xfrm>
          <a:prstGeom prst="wedgeRectCallout">
            <a:avLst>
              <a:gd name="adj1" fmla="val -43399"/>
              <a:gd name="adj2" fmla="val 159953"/>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a:solidFill>
                  <a:schemeClr val="tx2">
                    <a:lumMod val="95000"/>
                    <a:lumOff val="5000"/>
                  </a:schemeClr>
                </a:solidFill>
                <a:latin typeface="华文中宋" pitchFamily="2" charset="-122"/>
                <a:ea typeface="华文中宋" pitchFamily="2" charset="-122"/>
              </a:rPr>
              <a:t>1.</a:t>
            </a:r>
            <a:r>
              <a:rPr lang="zh-CN" altLang="en-US" sz="2400" b="0" dirty="0">
                <a:solidFill>
                  <a:schemeClr val="tx2">
                    <a:lumMod val="95000"/>
                    <a:lumOff val="5000"/>
                  </a:schemeClr>
                </a:solidFill>
                <a:latin typeface="华文中宋" pitchFamily="2" charset="-122"/>
                <a:ea typeface="华文中宋" pitchFamily="2" charset="-122"/>
              </a:rPr>
              <a:t>认真核查即将续转投保的人员明细。</a:t>
            </a:r>
          </a:p>
        </p:txBody>
      </p:sp>
      <p:sp>
        <p:nvSpPr>
          <p:cNvPr id="12" name="矩形标注 11"/>
          <p:cNvSpPr>
            <a:spLocks noChangeArrowheads="1"/>
          </p:cNvSpPr>
          <p:nvPr/>
        </p:nvSpPr>
        <p:spPr bwMode="auto">
          <a:xfrm>
            <a:off x="5724128" y="2564904"/>
            <a:ext cx="3024336" cy="467079"/>
          </a:xfrm>
          <a:prstGeom prst="wedgeRectCallout">
            <a:avLst>
              <a:gd name="adj1" fmla="val -47833"/>
              <a:gd name="adj2" fmla="val -194847"/>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a:solidFill>
                  <a:schemeClr val="tx2">
                    <a:lumMod val="95000"/>
                    <a:lumOff val="5000"/>
                  </a:schemeClr>
                </a:solidFill>
                <a:latin typeface="华文中宋" pitchFamily="2" charset="-122"/>
                <a:ea typeface="华文中宋" pitchFamily="2" charset="-122"/>
              </a:rPr>
              <a:t>2.</a:t>
            </a:r>
            <a:r>
              <a:rPr lang="zh-CN" altLang="en-US" sz="2400" b="0" dirty="0">
                <a:solidFill>
                  <a:schemeClr val="tx2">
                    <a:lumMod val="95000"/>
                    <a:lumOff val="5000"/>
                  </a:schemeClr>
                </a:solidFill>
                <a:latin typeface="华文中宋" pitchFamily="2" charset="-122"/>
                <a:ea typeface="华文中宋" pitchFamily="2" charset="-122"/>
              </a:rPr>
              <a:t>点击</a:t>
            </a:r>
            <a:r>
              <a:rPr lang="zh-CN" altLang="en-US" sz="2400" b="0" dirty="0">
                <a:solidFill>
                  <a:schemeClr val="accent4">
                    <a:lumMod val="60000"/>
                    <a:lumOff val="40000"/>
                  </a:schemeClr>
                </a:solidFill>
                <a:latin typeface="华文中宋" pitchFamily="2" charset="-122"/>
                <a:ea typeface="华文中宋" pitchFamily="2" charset="-122"/>
              </a:rPr>
              <a:t>批量续转</a:t>
            </a:r>
            <a:r>
              <a:rPr lang="zh-CN" altLang="en-US" sz="2400" b="0" dirty="0">
                <a:solidFill>
                  <a:schemeClr val="tx2">
                    <a:lumMod val="95000"/>
                    <a:lumOff val="5000"/>
                  </a:schemeClr>
                </a:solidFill>
                <a:latin typeface="华文中宋" pitchFamily="2" charset="-122"/>
                <a:ea typeface="华文中宋" pitchFamily="2" charset="-122"/>
              </a:rPr>
              <a:t>按钮</a:t>
            </a:r>
            <a:r>
              <a:rPr lang="zh-CN" altLang="en-US" sz="2400" b="0" dirty="0">
                <a:solidFill>
                  <a:schemeClr val="tx1"/>
                </a:solidFill>
                <a:latin typeface="华文中宋" pitchFamily="2" charset="-122"/>
                <a:ea typeface="华文中宋" pitchFamily="2" charset="-122"/>
              </a:rPr>
              <a:t>。</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dissolve">
                                      <p:cBhvr>
                                        <p:cTn id="7" dur="500"/>
                                        <p:tgtEl>
                                          <p:spTgt spid="10"/>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blinds(horizontal)">
                                      <p:cBhvr>
                                        <p:cTn id="10" dur="500"/>
                                        <p:tgtEl>
                                          <p:spTgt spid="11"/>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blinds(horizontal)">
                                      <p:cBhvr>
                                        <p:cTn id="15"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标题 1"/>
          <p:cNvSpPr>
            <a:spLocks noGrp="1"/>
          </p:cNvSpPr>
          <p:nvPr>
            <p:ph type="title"/>
          </p:nvPr>
        </p:nvSpPr>
        <p:spPr/>
        <p:txBody>
          <a:bodyPr/>
          <a:lstStyle/>
          <a:p>
            <a:r>
              <a:rPr lang="en-US" altLang="zh-CN" dirty="0">
                <a:latin typeface="宋体" pitchFamily="2" charset="-122"/>
                <a:ea typeface="宋体" pitchFamily="2" charset="-122"/>
              </a:rPr>
              <a:t>2.</a:t>
            </a:r>
            <a:r>
              <a:rPr lang="zh-CN" altLang="en-US" dirty="0">
                <a:latin typeface="宋体" pitchFamily="2" charset="-122"/>
                <a:ea typeface="宋体" pitchFamily="2" charset="-122"/>
              </a:rPr>
              <a:t>系统登录</a:t>
            </a:r>
          </a:p>
        </p:txBody>
      </p:sp>
      <p:pic>
        <p:nvPicPr>
          <p:cNvPr id="6147" name="内容占位符 4" descr="桌面.jpg"/>
          <p:cNvPicPr>
            <a:picLocks noGrp="1" noChangeAspect="1"/>
          </p:cNvPicPr>
          <p:nvPr>
            <p:ph idx="1"/>
          </p:nvPr>
        </p:nvPicPr>
        <p:blipFill>
          <a:blip r:embed="rId2" cstate="print"/>
          <a:srcRect/>
          <a:stretch>
            <a:fillRect/>
          </a:stretch>
        </p:blipFill>
        <p:spPr>
          <a:xfrm>
            <a:off x="0" y="860425"/>
            <a:ext cx="9143999" cy="5732463"/>
          </a:xfrm>
        </p:spPr>
      </p:pic>
      <p:sp>
        <p:nvSpPr>
          <p:cNvPr id="4" name="日期占位符 3"/>
          <p:cNvSpPr>
            <a:spLocks noGrp="1"/>
          </p:cNvSpPr>
          <p:nvPr>
            <p:ph type="dt" sz="quarter" idx="10"/>
          </p:nvPr>
        </p:nvSpPr>
        <p:spPr/>
        <p:txBody>
          <a:bodyPr/>
          <a:lstStyle/>
          <a:p>
            <a:pPr>
              <a:defRPr/>
            </a:pPr>
            <a:r>
              <a:rPr lang="en-US" altLang="zh-CN" dirty="0"/>
              <a:t>www.bjzghzbx.com                                                                                                                                                                      </a:t>
            </a:r>
            <a:fld id="{5292FE22-BE7C-4E3E-BC38-B733A1AF3CB3}" type="slidenum">
              <a:rPr lang="zh-CN" altLang="en-US" smtClean="0"/>
              <a:pPr>
                <a:defRPr/>
              </a:pPr>
              <a:t>6</a:t>
            </a:fld>
            <a:endParaRPr lang="en-US" altLang="zh-CN" dirty="0"/>
          </a:p>
        </p:txBody>
      </p:sp>
      <p:sp>
        <p:nvSpPr>
          <p:cNvPr id="6" name="矩形标注 5"/>
          <p:cNvSpPr>
            <a:spLocks noChangeArrowheads="1"/>
          </p:cNvSpPr>
          <p:nvPr/>
        </p:nvSpPr>
        <p:spPr bwMode="auto">
          <a:xfrm>
            <a:off x="357158" y="4286256"/>
            <a:ext cx="3566770" cy="1014952"/>
          </a:xfrm>
          <a:prstGeom prst="wedgeRectCallout">
            <a:avLst>
              <a:gd name="adj1" fmla="val -49149"/>
              <a:gd name="adj2" fmla="val -113243"/>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zh-CN" altLang="en-US" sz="2400" b="0" kern="0" dirty="0">
                <a:solidFill>
                  <a:sysClr val="windowText" lastClr="000000"/>
                </a:solidFill>
                <a:latin typeface="华文中宋" pitchFamily="2" charset="-122"/>
                <a:ea typeface="华文中宋" pitchFamily="2" charset="-122"/>
              </a:rPr>
              <a:t>用鼠标左键双击</a:t>
            </a:r>
            <a:r>
              <a:rPr lang="en-US" altLang="zh-CN" sz="2400" kern="0" dirty="0">
                <a:solidFill>
                  <a:srgbClr val="000099"/>
                </a:solidFill>
                <a:latin typeface="华文中宋" pitchFamily="2" charset="-122"/>
                <a:ea typeface="华文中宋" pitchFamily="2" charset="-122"/>
              </a:rPr>
              <a:t>IE</a:t>
            </a:r>
            <a:r>
              <a:rPr lang="zh-CN" altLang="en-US" sz="2400" b="0" kern="0" dirty="0">
                <a:solidFill>
                  <a:sysClr val="windowText" lastClr="000000"/>
                </a:solidFill>
                <a:latin typeface="华文中宋" pitchFamily="2" charset="-122"/>
                <a:ea typeface="华文中宋" pitchFamily="2" charset="-122"/>
              </a:rPr>
              <a:t>浏览器图标，启动</a:t>
            </a:r>
            <a:r>
              <a:rPr lang="en-US" altLang="zh-CN" sz="2400" kern="0" dirty="0">
                <a:solidFill>
                  <a:srgbClr val="003399"/>
                </a:solidFill>
                <a:latin typeface="华文中宋" pitchFamily="2" charset="-122"/>
                <a:ea typeface="华文中宋" pitchFamily="2" charset="-122"/>
              </a:rPr>
              <a:t>IE</a:t>
            </a:r>
            <a:r>
              <a:rPr lang="zh-CN" altLang="en-US" sz="2400" b="0" kern="0" dirty="0">
                <a:solidFill>
                  <a:sysClr val="windowText" lastClr="000000"/>
                </a:solidFill>
                <a:latin typeface="华文中宋" pitchFamily="2" charset="-122"/>
                <a:ea typeface="华文中宋" pitchFamily="2" charset="-122"/>
              </a:rPr>
              <a:t>浏览器。</a:t>
            </a:r>
          </a:p>
          <a:p>
            <a:pPr lvl="0"/>
            <a:endParaRPr lang="zh-CN" altLang="en-US" sz="2600" dirty="0">
              <a:solidFill>
                <a:schemeClr val="tx1"/>
              </a:solidFill>
              <a:latin typeface="宋体" pitchFamily="2" charset="-122"/>
              <a:ea typeface="宋体" pitchFamily="2" charset="-122"/>
            </a:endParaRPr>
          </a:p>
        </p:txBody>
      </p:sp>
      <p:sp>
        <p:nvSpPr>
          <p:cNvPr id="8" name="AutoShape 8"/>
          <p:cNvSpPr>
            <a:spLocks noChangeArrowheads="1"/>
          </p:cNvSpPr>
          <p:nvPr/>
        </p:nvSpPr>
        <p:spPr bwMode="auto">
          <a:xfrm>
            <a:off x="4211960" y="1628800"/>
            <a:ext cx="4032250" cy="1571625"/>
          </a:xfrm>
          <a:prstGeom prst="rect">
            <a:avLst/>
          </a:prstGeom>
          <a:solidFill>
            <a:srgbClr val="E5E5FF"/>
          </a:solidFill>
          <a:ln w="19050">
            <a:solidFill>
              <a:srgbClr val="000514"/>
            </a:solidFill>
            <a:miter lim="800000"/>
            <a:headEnd/>
            <a:tailEnd/>
          </a:ln>
          <a:effectLst>
            <a:outerShdw blurRad="50800" dist="38100" dir="5400000" algn="t" rotWithShape="0">
              <a:prstClr val="black">
                <a:alpha val="40000"/>
              </a:prstClr>
            </a:outerShdw>
          </a:effectLst>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dirty="0">
                <a:ln>
                  <a:noFill/>
                </a:ln>
                <a:solidFill>
                  <a:sysClr val="windowText" lastClr="000000"/>
                </a:solidFill>
                <a:effectLst/>
                <a:uLnTx/>
                <a:uFillTx/>
              </a:rPr>
              <a:t>提示：请使用微软视窗操作系统自带的</a:t>
            </a:r>
            <a:r>
              <a:rPr kumimoji="0" lang="en-US" altLang="zh-CN" sz="2400" b="0" i="0" u="none" strike="noStrike" kern="0" cap="none" spc="0" normalizeH="0" baseline="0" noProof="0" dirty="0">
                <a:ln>
                  <a:noFill/>
                </a:ln>
                <a:solidFill>
                  <a:sysClr val="windowText" lastClr="000000"/>
                </a:solidFill>
                <a:effectLst/>
                <a:uLnTx/>
                <a:uFillTx/>
              </a:rPr>
              <a:t>IE</a:t>
            </a:r>
            <a:r>
              <a:rPr kumimoji="0" lang="zh-CN" altLang="en-US" sz="2400" b="0" i="0" u="none" strike="noStrike" kern="0" cap="none" spc="0" normalizeH="0" baseline="0" noProof="0" dirty="0">
                <a:ln>
                  <a:noFill/>
                </a:ln>
                <a:solidFill>
                  <a:sysClr val="windowText" lastClr="000000"/>
                </a:solidFill>
                <a:effectLst/>
                <a:uLnTx/>
                <a:uFillTx/>
              </a:rPr>
              <a:t>浏览器，使用其他浏览器将不能保证业务系统的正常使用。</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srcRect/>
          <a:stretch>
            <a:fillRect/>
          </a:stretch>
        </p:blipFill>
        <p:spPr bwMode="auto">
          <a:xfrm>
            <a:off x="0" y="836712"/>
            <a:ext cx="9144000" cy="5760640"/>
          </a:xfrm>
          <a:prstGeom prst="rect">
            <a:avLst/>
          </a:prstGeom>
          <a:noFill/>
          <a:ln w="9525">
            <a:noFill/>
            <a:miter lim="800000"/>
            <a:headEnd/>
            <a:tailEnd/>
          </a:ln>
        </p:spPr>
      </p:pic>
      <p:sp>
        <p:nvSpPr>
          <p:cNvPr id="70658" name="标题 1"/>
          <p:cNvSpPr>
            <a:spLocks noGrp="1"/>
          </p:cNvSpPr>
          <p:nvPr>
            <p:ph type="title"/>
          </p:nvPr>
        </p:nvSpPr>
        <p:spPr/>
        <p:txBody>
          <a:bodyPr/>
          <a:lstStyle/>
          <a:p>
            <a:r>
              <a:rPr lang="en-US" altLang="zh-CN" dirty="0">
                <a:latin typeface="宋体" pitchFamily="2" charset="-122"/>
                <a:ea typeface="宋体" pitchFamily="2" charset="-122"/>
              </a:rPr>
              <a:t>5.</a:t>
            </a:r>
            <a:r>
              <a:rPr lang="zh-CN" altLang="en-US" dirty="0">
                <a:latin typeface="宋体" pitchFamily="2" charset="-122"/>
                <a:ea typeface="宋体" pitchFamily="2" charset="-122"/>
              </a:rPr>
              <a:t>投保管理</a:t>
            </a:r>
            <a:r>
              <a:rPr lang="en-US" altLang="zh-CN" dirty="0">
                <a:latin typeface="宋体" pitchFamily="2" charset="-122"/>
                <a:ea typeface="宋体" pitchFamily="2" charset="-122"/>
              </a:rPr>
              <a:t>——</a:t>
            </a:r>
            <a:r>
              <a:rPr lang="zh-CN" altLang="en-US" dirty="0">
                <a:latin typeface="宋体" pitchFamily="2" charset="-122"/>
                <a:ea typeface="宋体" pitchFamily="2" charset="-122"/>
              </a:rPr>
              <a:t>批量续传投保</a:t>
            </a:r>
            <a:endParaRPr lang="zh-CN" altLang="en-US" dirty="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a:t>www.bjzghzbx.com                                                                                                                                                                      </a:t>
            </a:r>
            <a:fld id="{A5C62B1F-A1D8-461B-BDD0-BE704DDE91DD}" type="slidenum">
              <a:rPr lang="zh-CN" altLang="en-US" smtClean="0"/>
              <a:pPr>
                <a:defRPr/>
              </a:pPr>
              <a:t>60</a:t>
            </a:fld>
            <a:endParaRPr lang="en-US" altLang="zh-CN" dirty="0"/>
          </a:p>
        </p:txBody>
      </p:sp>
      <p:sp>
        <p:nvSpPr>
          <p:cNvPr id="6" name="矩形标注 5"/>
          <p:cNvSpPr>
            <a:spLocks noChangeArrowheads="1"/>
          </p:cNvSpPr>
          <p:nvPr/>
        </p:nvSpPr>
        <p:spPr bwMode="auto">
          <a:xfrm>
            <a:off x="251520" y="3212976"/>
            <a:ext cx="2592288" cy="864096"/>
          </a:xfrm>
          <a:prstGeom prst="wedgeRectCallout">
            <a:avLst>
              <a:gd name="adj1" fmla="val 75555"/>
              <a:gd name="adj2" fmla="val 69883"/>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a:solidFill>
                  <a:schemeClr val="tx2">
                    <a:lumMod val="95000"/>
                    <a:lumOff val="5000"/>
                  </a:schemeClr>
                </a:solidFill>
                <a:latin typeface="华文中宋" pitchFamily="2" charset="-122"/>
                <a:ea typeface="华文中宋" pitchFamily="2" charset="-122"/>
              </a:rPr>
              <a:t>2.</a:t>
            </a:r>
            <a:r>
              <a:rPr lang="zh-CN" altLang="en-US" sz="2400" b="0" dirty="0">
                <a:solidFill>
                  <a:schemeClr val="tx2">
                    <a:lumMod val="95000"/>
                    <a:lumOff val="5000"/>
                  </a:schemeClr>
                </a:solidFill>
                <a:latin typeface="华文中宋" pitchFamily="2" charset="-122"/>
                <a:ea typeface="华文中宋" pitchFamily="2" charset="-122"/>
              </a:rPr>
              <a:t>可以选择</a:t>
            </a:r>
            <a:r>
              <a:rPr lang="zh-CN" altLang="en-US" sz="2400" b="0" dirty="0">
                <a:solidFill>
                  <a:schemeClr val="accent4">
                    <a:lumMod val="60000"/>
                    <a:lumOff val="40000"/>
                  </a:schemeClr>
                </a:solidFill>
                <a:latin typeface="华文中宋" pitchFamily="2" charset="-122"/>
                <a:ea typeface="华文中宋" pitchFamily="2" charset="-122"/>
              </a:rPr>
              <a:t>按原保单金额续转</a:t>
            </a:r>
          </a:p>
        </p:txBody>
      </p:sp>
      <p:sp>
        <p:nvSpPr>
          <p:cNvPr id="7" name="矩形标注 6"/>
          <p:cNvSpPr>
            <a:spLocks noChangeArrowheads="1"/>
          </p:cNvSpPr>
          <p:nvPr/>
        </p:nvSpPr>
        <p:spPr bwMode="auto">
          <a:xfrm>
            <a:off x="251520" y="1340768"/>
            <a:ext cx="4644008" cy="1656184"/>
          </a:xfrm>
          <a:prstGeom prst="wedgeRectCallout">
            <a:avLst>
              <a:gd name="adj1" fmla="val 55173"/>
              <a:gd name="adj2" fmla="val 113859"/>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a:solidFill>
                  <a:schemeClr val="tx2">
                    <a:lumMod val="95000"/>
                    <a:lumOff val="5000"/>
                  </a:schemeClr>
                </a:solidFill>
                <a:latin typeface="华文中宋" pitchFamily="2" charset="-122"/>
                <a:ea typeface="华文中宋" pitchFamily="2" charset="-122"/>
              </a:rPr>
              <a:t>1.</a:t>
            </a:r>
            <a:r>
              <a:rPr lang="zh-CN" altLang="en-US" sz="2400" b="0" dirty="0">
                <a:solidFill>
                  <a:schemeClr val="tx2">
                    <a:lumMod val="95000"/>
                    <a:lumOff val="5000"/>
                  </a:schemeClr>
                </a:solidFill>
                <a:latin typeface="华文中宋" pitchFamily="2" charset="-122"/>
                <a:ea typeface="华文中宋" pitchFamily="2" charset="-122"/>
              </a:rPr>
              <a:t>系统默认产品为查询时的产品信息，但系统提供使用查询出的人员名单投保其他险种，只需手工选择产品信息即可。</a:t>
            </a:r>
          </a:p>
        </p:txBody>
      </p:sp>
      <p:sp>
        <p:nvSpPr>
          <p:cNvPr id="8" name="矩形标注 7"/>
          <p:cNvSpPr>
            <a:spLocks noChangeArrowheads="1"/>
          </p:cNvSpPr>
          <p:nvPr/>
        </p:nvSpPr>
        <p:spPr bwMode="auto">
          <a:xfrm>
            <a:off x="5580112" y="2132856"/>
            <a:ext cx="2736304" cy="926976"/>
          </a:xfrm>
          <a:prstGeom prst="wedgeRectCallout">
            <a:avLst>
              <a:gd name="adj1" fmla="val -47007"/>
              <a:gd name="adj2" fmla="val 121628"/>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a:solidFill>
                  <a:schemeClr val="tx2">
                    <a:lumMod val="95000"/>
                    <a:lumOff val="5000"/>
                  </a:schemeClr>
                </a:solidFill>
                <a:latin typeface="华文中宋" pitchFamily="2" charset="-122"/>
                <a:ea typeface="华文中宋" pitchFamily="2" charset="-122"/>
              </a:rPr>
              <a:t>4.</a:t>
            </a:r>
            <a:r>
              <a:rPr lang="zh-CN" altLang="en-US" sz="2400" b="0" dirty="0">
                <a:solidFill>
                  <a:schemeClr val="tx2">
                    <a:lumMod val="95000"/>
                    <a:lumOff val="5000"/>
                  </a:schemeClr>
                </a:solidFill>
                <a:latin typeface="华文中宋" pitchFamily="2" charset="-122"/>
                <a:ea typeface="华文中宋" pitchFamily="2" charset="-122"/>
              </a:rPr>
              <a:t>点击</a:t>
            </a:r>
            <a:r>
              <a:rPr lang="zh-CN" altLang="en-US" sz="2400" b="0" dirty="0">
                <a:solidFill>
                  <a:schemeClr val="accent4">
                    <a:lumMod val="60000"/>
                    <a:lumOff val="40000"/>
                  </a:schemeClr>
                </a:solidFill>
                <a:latin typeface="华文中宋" pitchFamily="2" charset="-122"/>
                <a:ea typeface="华文中宋" pitchFamily="2" charset="-122"/>
              </a:rPr>
              <a:t>确认保存</a:t>
            </a:r>
            <a:r>
              <a:rPr lang="zh-CN" altLang="en-US" sz="2400" b="0" dirty="0">
                <a:solidFill>
                  <a:schemeClr val="tx2">
                    <a:lumMod val="95000"/>
                    <a:lumOff val="5000"/>
                  </a:schemeClr>
                </a:solidFill>
                <a:latin typeface="华文中宋" pitchFamily="2" charset="-122"/>
                <a:ea typeface="华文中宋" pitchFamily="2" charset="-122"/>
              </a:rPr>
              <a:t>按钮，生成投保信息</a:t>
            </a:r>
          </a:p>
        </p:txBody>
      </p:sp>
      <p:sp>
        <p:nvSpPr>
          <p:cNvPr id="10" name="矩形标注 9"/>
          <p:cNvSpPr>
            <a:spLocks noChangeArrowheads="1"/>
          </p:cNvSpPr>
          <p:nvPr/>
        </p:nvSpPr>
        <p:spPr bwMode="auto">
          <a:xfrm>
            <a:off x="5292080" y="4797152"/>
            <a:ext cx="3097485" cy="936104"/>
          </a:xfrm>
          <a:prstGeom prst="wedgeRectCallout">
            <a:avLst>
              <a:gd name="adj1" fmla="val -41429"/>
              <a:gd name="adj2" fmla="val -105603"/>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a:solidFill>
                  <a:schemeClr val="tx2">
                    <a:lumMod val="95000"/>
                    <a:lumOff val="5000"/>
                  </a:schemeClr>
                </a:solidFill>
                <a:latin typeface="华文中宋" pitchFamily="2" charset="-122"/>
                <a:ea typeface="华文中宋" pitchFamily="2" charset="-122"/>
              </a:rPr>
              <a:t>2.</a:t>
            </a:r>
            <a:r>
              <a:rPr lang="zh-CN" altLang="en-US" sz="2400" b="0" dirty="0">
                <a:solidFill>
                  <a:schemeClr val="tx2">
                    <a:lumMod val="95000"/>
                    <a:lumOff val="5000"/>
                  </a:schemeClr>
                </a:solidFill>
                <a:latin typeface="华文中宋" pitchFamily="2" charset="-122"/>
                <a:ea typeface="华文中宋" pitchFamily="2" charset="-122"/>
              </a:rPr>
              <a:t>或手工输入新的</a:t>
            </a:r>
            <a:r>
              <a:rPr lang="zh-CN" altLang="en-US" sz="2400" b="0" dirty="0">
                <a:solidFill>
                  <a:schemeClr val="accent4">
                    <a:lumMod val="60000"/>
                    <a:lumOff val="40000"/>
                  </a:schemeClr>
                </a:solidFill>
                <a:latin typeface="华文中宋" pitchFamily="2" charset="-122"/>
                <a:ea typeface="华文中宋" pitchFamily="2" charset="-122"/>
              </a:rPr>
              <a:t>续转金额</a:t>
            </a:r>
          </a:p>
        </p:txBody>
      </p:sp>
      <p:sp>
        <p:nvSpPr>
          <p:cNvPr id="11" name="矩形标注 10"/>
          <p:cNvSpPr>
            <a:spLocks noChangeArrowheads="1"/>
          </p:cNvSpPr>
          <p:nvPr/>
        </p:nvSpPr>
        <p:spPr bwMode="auto">
          <a:xfrm>
            <a:off x="214282" y="3214686"/>
            <a:ext cx="3097485" cy="936104"/>
          </a:xfrm>
          <a:prstGeom prst="wedgeRectCallout">
            <a:avLst>
              <a:gd name="adj1" fmla="val 48850"/>
              <a:gd name="adj2" fmla="val 87488"/>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a:solidFill>
                  <a:schemeClr val="tx2">
                    <a:lumMod val="95000"/>
                    <a:lumOff val="5000"/>
                  </a:schemeClr>
                </a:solidFill>
                <a:latin typeface="华文中宋" pitchFamily="2" charset="-122"/>
                <a:ea typeface="华文中宋" pitchFamily="2" charset="-122"/>
              </a:rPr>
              <a:t>3.</a:t>
            </a:r>
            <a:r>
              <a:rPr lang="zh-CN" altLang="en-US" sz="2400" b="0" dirty="0">
                <a:solidFill>
                  <a:schemeClr val="tx2">
                    <a:lumMod val="95000"/>
                    <a:lumOff val="5000"/>
                  </a:schemeClr>
                </a:solidFill>
                <a:latin typeface="华文中宋" pitchFamily="2" charset="-122"/>
                <a:ea typeface="华文中宋" pitchFamily="2" charset="-122"/>
              </a:rPr>
              <a:t>输入</a:t>
            </a:r>
            <a:r>
              <a:rPr lang="zh-CN" altLang="en-US" sz="2400" b="0" dirty="0">
                <a:solidFill>
                  <a:schemeClr val="accent4">
                    <a:lumMod val="60000"/>
                    <a:lumOff val="40000"/>
                  </a:schemeClr>
                </a:solidFill>
                <a:latin typeface="华文中宋" pitchFamily="2" charset="-122"/>
                <a:ea typeface="华文中宋" pitchFamily="2" charset="-122"/>
              </a:rPr>
              <a:t>预期生效时间</a:t>
            </a:r>
            <a:r>
              <a:rPr lang="zh-CN" altLang="en-US" sz="2400" b="0" dirty="0">
                <a:solidFill>
                  <a:schemeClr val="tx2">
                    <a:lumMod val="95000"/>
                    <a:lumOff val="5000"/>
                  </a:schemeClr>
                </a:solidFill>
                <a:latin typeface="华文中宋" pitchFamily="2" charset="-122"/>
                <a:ea typeface="华文中宋" pitchFamily="2" charset="-122"/>
              </a:rPr>
              <a:t>（可选输）</a:t>
            </a:r>
          </a:p>
        </p:txBody>
      </p:sp>
      <p:sp>
        <p:nvSpPr>
          <p:cNvPr id="12" name="矩形 11"/>
          <p:cNvSpPr>
            <a:spLocks noChangeArrowheads="1"/>
          </p:cNvSpPr>
          <p:nvPr/>
        </p:nvSpPr>
        <p:spPr bwMode="auto">
          <a:xfrm>
            <a:off x="285720" y="4857760"/>
            <a:ext cx="4572032" cy="1285884"/>
          </a:xfrm>
          <a:prstGeom prst="rect">
            <a:avLst/>
          </a:prstGeom>
          <a:ln>
            <a:headEnd/>
            <a:tailEnd/>
          </a:ln>
        </p:spPr>
        <p:style>
          <a:lnRef idx="1">
            <a:schemeClr val="accent4"/>
          </a:lnRef>
          <a:fillRef idx="2">
            <a:schemeClr val="accent4"/>
          </a:fillRef>
          <a:effectRef idx="1">
            <a:schemeClr val="accent4"/>
          </a:effectRef>
          <a:fontRef idx="minor">
            <a:schemeClr val="dk1"/>
          </a:fontRef>
        </p:style>
        <p:txBody>
          <a:bodyPr/>
          <a:lstStyle/>
          <a:p>
            <a:r>
              <a:rPr lang="zh-CN" altLang="en-US" sz="2400" b="0" dirty="0">
                <a:solidFill>
                  <a:schemeClr val="tx2">
                    <a:lumMod val="95000"/>
                    <a:lumOff val="5000"/>
                  </a:schemeClr>
                </a:solidFill>
                <a:latin typeface="华文中宋" pitchFamily="2" charset="-122"/>
                <a:ea typeface="华文中宋" pitchFamily="2" charset="-122"/>
              </a:rPr>
              <a:t>说明：子女意外险保单可以生成其他险种保单，但其他险种保单不能生成子女意外险保单。</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xit" presetSubtype="0" fill="hold" grpId="1" nodeType="clickEffect">
                                  <p:stCondLst>
                                    <p:cond delay="0"/>
                                  </p:stCondLst>
                                  <p:childTnLst>
                                    <p:set>
                                      <p:cBhvr>
                                        <p:cTn id="16" dur="1" fill="hold">
                                          <p:stCondLst>
                                            <p:cond delay="0"/>
                                          </p:stCondLst>
                                        </p:cTn>
                                        <p:tgtEl>
                                          <p:spTgt spid="6"/>
                                        </p:tgtEl>
                                        <p:attrNameLst>
                                          <p:attrName>style.visibility</p:attrName>
                                        </p:attrNameLst>
                                      </p:cBhvr>
                                      <p:to>
                                        <p:strVal val="hidden"/>
                                      </p:to>
                                    </p:set>
                                  </p:childTnLst>
                                </p:cTn>
                              </p:par>
                            </p:childTnLst>
                          </p:cTn>
                        </p:par>
                        <p:par>
                          <p:cTn id="17" fill="hold">
                            <p:stCondLst>
                              <p:cond delay="0"/>
                            </p:stCondLst>
                            <p:childTnLst>
                              <p:par>
                                <p:cTn id="18" presetID="3" presetClass="entr" presetSubtype="10"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blinds(horizontal)">
                                      <p:cBhvr>
                                        <p:cTn id="20" dur="500"/>
                                        <p:tgtEl>
                                          <p:spTgt spid="10"/>
                                        </p:tgtEl>
                                      </p:cBhvr>
                                    </p:animEffect>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grpId="0" nodeType="click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blinds(horizontal)">
                                      <p:cBhvr>
                                        <p:cTn id="25" dur="500"/>
                                        <p:tgtEl>
                                          <p:spTgt spid="11"/>
                                        </p:tgtEl>
                                      </p:cBhvr>
                                    </p:animEffect>
                                  </p:childTnLst>
                                </p:cTn>
                              </p:par>
                            </p:childTnLst>
                          </p:cTn>
                        </p:par>
                      </p:childTnLst>
                    </p:cTn>
                  </p:par>
                  <p:par>
                    <p:cTn id="26" fill="hold">
                      <p:stCondLst>
                        <p:cond delay="indefinite"/>
                      </p:stCondLst>
                      <p:childTnLst>
                        <p:par>
                          <p:cTn id="27" fill="hold">
                            <p:stCondLst>
                              <p:cond delay="0"/>
                            </p:stCondLst>
                            <p:childTnLst>
                              <p:par>
                                <p:cTn id="28" presetID="3" presetClass="entr" presetSubtype="10" fill="hold" grpId="0" nodeType="click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blinds(horizontal)">
                                      <p:cBhvr>
                                        <p:cTn id="30" dur="500"/>
                                        <p:tgtEl>
                                          <p:spTgt spid="8"/>
                                        </p:tgtEl>
                                      </p:cBhvr>
                                    </p:animEffect>
                                  </p:childTnLst>
                                </p:cTn>
                              </p:par>
                            </p:childTnLst>
                          </p:cTn>
                        </p:par>
                        <p:par>
                          <p:cTn id="31" fill="hold">
                            <p:stCondLst>
                              <p:cond delay="500"/>
                            </p:stCondLst>
                            <p:childTnLst>
                              <p:par>
                                <p:cTn id="32" presetID="3" presetClass="entr" presetSubtype="10" fill="hold" grpId="0" nodeType="after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blinds(horizontal)">
                                      <p:cBhvr>
                                        <p:cTn id="34"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6" grpId="1" animBg="1"/>
      <p:bldP spid="7" grpId="0" animBg="1"/>
      <p:bldP spid="8" grpId="0" animBg="1"/>
      <p:bldP spid="10" grpId="0" animBg="1"/>
      <p:bldP spid="11" grpId="0" animBg="1"/>
      <p:bldP spid="12" grpId="0" animBg="1"/>
    </p:bldLst>
  </p:timing>
</p:sld>
</file>

<file path=ppt/slides/slide6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l="-21000" r="-21000"/>
          </a:stretch>
        </a:blipFill>
        <a:effectLst/>
      </p:bgPr>
    </p:bg>
    <p:spTree>
      <p:nvGrpSpPr>
        <p:cNvPr id="1" name=""/>
        <p:cNvGrpSpPr/>
        <p:nvPr/>
      </p:nvGrpSpPr>
      <p:grpSpPr>
        <a:xfrm>
          <a:off x="0" y="0"/>
          <a:ext cx="0" cy="0"/>
          <a:chOff x="0" y="0"/>
          <a:chExt cx="0" cy="0"/>
        </a:xfrm>
      </p:grpSpPr>
      <p:sp>
        <p:nvSpPr>
          <p:cNvPr id="4" name="日期占位符 3"/>
          <p:cNvSpPr>
            <a:spLocks noGrp="1"/>
          </p:cNvSpPr>
          <p:nvPr>
            <p:ph type="dt" sz="quarter" idx="10"/>
          </p:nvPr>
        </p:nvSpPr>
        <p:spPr/>
        <p:txBody>
          <a:bodyPr/>
          <a:lstStyle/>
          <a:p>
            <a:pPr>
              <a:defRPr/>
            </a:pPr>
            <a:r>
              <a:rPr lang="en-US" altLang="zh-CN" dirty="0">
                <a:solidFill>
                  <a:srgbClr val="FFFFFF"/>
                </a:solidFill>
              </a:rPr>
              <a:t>www.bjzghzbx.com                                                                                                                                                                      </a:t>
            </a:r>
            <a:fld id="{EA7A5B16-BEF4-4199-8C1E-52627D066282}" type="slidenum">
              <a:rPr lang="zh-CN" altLang="en-US" smtClean="0">
                <a:solidFill>
                  <a:srgbClr val="FFFFFF"/>
                </a:solidFill>
              </a:rPr>
              <a:pPr>
                <a:defRPr/>
              </a:pPr>
              <a:t>61</a:t>
            </a:fld>
            <a:endParaRPr lang="en-US" altLang="zh-CN" dirty="0">
              <a:solidFill>
                <a:srgbClr val="FFFFFF"/>
              </a:solidFill>
            </a:endParaRPr>
          </a:p>
        </p:txBody>
      </p:sp>
      <p:grpSp>
        <p:nvGrpSpPr>
          <p:cNvPr id="2" name="Group 8"/>
          <p:cNvGrpSpPr>
            <a:grpSpLocks/>
          </p:cNvGrpSpPr>
          <p:nvPr/>
        </p:nvGrpSpPr>
        <p:grpSpPr bwMode="auto">
          <a:xfrm>
            <a:off x="1142976" y="2928933"/>
            <a:ext cx="6929486" cy="1000126"/>
            <a:chOff x="1131" y="1851"/>
            <a:chExt cx="3141" cy="378"/>
          </a:xfrm>
          <a:effectLst>
            <a:outerShdw blurRad="50800" dist="38100" dir="2700000" algn="tl" rotWithShape="0">
              <a:prstClr val="black">
                <a:alpha val="40000"/>
              </a:prstClr>
            </a:outerShdw>
          </a:effectLst>
        </p:grpSpPr>
        <p:sp>
          <p:nvSpPr>
            <p:cNvPr id="9" name="AutoShape 9"/>
            <p:cNvSpPr>
              <a:spLocks noChangeArrowheads="1"/>
            </p:cNvSpPr>
            <p:nvPr/>
          </p:nvSpPr>
          <p:spPr bwMode="gray">
            <a:xfrm>
              <a:off x="1422" y="1905"/>
              <a:ext cx="2736" cy="288"/>
            </a:xfrm>
            <a:prstGeom prst="roundRect">
              <a:avLst>
                <a:gd name="adj" fmla="val 16667"/>
              </a:avLst>
            </a:prstGeom>
            <a:gradFill rotWithShape="1">
              <a:gsLst>
                <a:gs pos="0">
                  <a:srgbClr val="0F6FC6"/>
                </a:gs>
                <a:gs pos="50000">
                  <a:srgbClr val="0F6FC6">
                    <a:gamma/>
                    <a:tint val="21176"/>
                    <a:invGamma/>
                  </a:srgbClr>
                </a:gs>
                <a:gs pos="100000">
                  <a:srgbClr val="0F6FC6"/>
                </a:gs>
              </a:gsLst>
              <a:lin ang="5400000" scaled="1"/>
            </a:gradFill>
            <a:ln w="12700" algn="ctr">
              <a:solidFill>
                <a:sysClr val="window" lastClr="FFFFFF"/>
              </a:solidFill>
              <a:round/>
              <a:headEnd/>
              <a:tailEnd/>
            </a:ln>
            <a:effectLst/>
          </p:spPr>
          <p:txBody>
            <a:bodyPr wrap="none" anchor="ctr"/>
            <a:lstStyle/>
            <a:p>
              <a:pPr eaLnBrk="1" fontAlgn="auto" hangingPunct="1">
                <a:spcBef>
                  <a:spcPts val="0"/>
                </a:spcBef>
                <a:spcAft>
                  <a:spcPts val="0"/>
                </a:spcAft>
                <a:defRPr/>
              </a:pPr>
              <a:endParaRPr lang="zh-CN" altLang="en-US" b="0" kern="0">
                <a:solidFill>
                  <a:sysClr val="windowText" lastClr="000000"/>
                </a:solidFill>
                <a:latin typeface="Constantia"/>
                <a:ea typeface="宋体"/>
              </a:endParaRPr>
            </a:p>
          </p:txBody>
        </p:sp>
        <p:sp>
          <p:nvSpPr>
            <p:cNvPr id="10" name="AutoShape 10"/>
            <p:cNvSpPr>
              <a:spLocks noChangeArrowheads="1"/>
            </p:cNvSpPr>
            <p:nvPr/>
          </p:nvSpPr>
          <p:spPr bwMode="gray">
            <a:xfrm>
              <a:off x="1131" y="1851"/>
              <a:ext cx="421" cy="378"/>
            </a:xfrm>
            <a:prstGeom prst="diamond">
              <a:avLst/>
            </a:prstGeom>
            <a:solidFill>
              <a:srgbClr val="0F6FC6"/>
            </a:solidFill>
            <a:ln w="25400" algn="ctr">
              <a:solidFill>
                <a:sysClr val="window" lastClr="FFFFFF"/>
              </a:solidFill>
              <a:miter lim="800000"/>
              <a:headEnd/>
              <a:tailEnd/>
            </a:ln>
          </p:spPr>
          <p:txBody>
            <a:bodyPr wrap="none" anchor="ctr"/>
            <a:lstStyle/>
            <a:p>
              <a:pPr eaLnBrk="1" fontAlgn="auto" hangingPunct="1">
                <a:spcBef>
                  <a:spcPts val="0"/>
                </a:spcBef>
                <a:spcAft>
                  <a:spcPts val="0"/>
                </a:spcAft>
                <a:defRPr/>
              </a:pPr>
              <a:r>
                <a:rPr lang="en-US" altLang="zh-CN" b="0" kern="0" dirty="0">
                  <a:solidFill>
                    <a:sysClr val="windowText" lastClr="000000"/>
                  </a:solidFill>
                  <a:latin typeface="Calibri" pitchFamily="34" charset="0"/>
                </a:rPr>
                <a:t>  5</a:t>
              </a:r>
              <a:endParaRPr lang="zh-CN" altLang="en-US" b="0" kern="0" dirty="0">
                <a:solidFill>
                  <a:sysClr val="windowText" lastClr="000000"/>
                </a:solidFill>
                <a:latin typeface="Calibri" pitchFamily="34" charset="0"/>
              </a:endParaRPr>
            </a:p>
          </p:txBody>
        </p:sp>
        <p:sp>
          <p:nvSpPr>
            <p:cNvPr id="11" name="Text Box 11"/>
            <p:cNvSpPr txBox="1">
              <a:spLocks noChangeArrowheads="1"/>
            </p:cNvSpPr>
            <p:nvPr/>
          </p:nvSpPr>
          <p:spPr bwMode="gray">
            <a:xfrm>
              <a:off x="1680" y="1959"/>
              <a:ext cx="2592" cy="174"/>
            </a:xfrm>
            <a:prstGeom prst="rect">
              <a:avLst/>
            </a:prstGeom>
            <a:noFill/>
            <a:ln w="9525" algn="ctr">
              <a:noFill/>
              <a:miter lim="800000"/>
              <a:headEnd/>
              <a:tailEnd/>
            </a:ln>
          </p:spPr>
          <p:txBody>
            <a:bodyPr wrap="square">
              <a:spAutoFit/>
            </a:bodyPr>
            <a:lstStyle/>
            <a:p>
              <a:pPr fontAlgn="auto">
                <a:spcBef>
                  <a:spcPts val="0"/>
                </a:spcBef>
                <a:spcAft>
                  <a:spcPts val="0"/>
                </a:spcAft>
                <a:defRPr/>
              </a:pPr>
              <a:r>
                <a:rPr lang="zh-CN" altLang="en-US" sz="2400" kern="0" dirty="0">
                  <a:solidFill>
                    <a:srgbClr val="000000"/>
                  </a:solidFill>
                  <a:latin typeface="Calibri" pitchFamily="34" charset="0"/>
                </a:rPr>
                <a:t>保单管理</a:t>
              </a:r>
              <a:r>
                <a:rPr lang="en-US" altLang="zh-CN" sz="2400" kern="0" dirty="0">
                  <a:solidFill>
                    <a:srgbClr val="000000"/>
                  </a:solidFill>
                  <a:latin typeface="Calibri" pitchFamily="34" charset="0"/>
                </a:rPr>
                <a:t>——</a:t>
              </a:r>
              <a:r>
                <a:rPr lang="zh-CN" altLang="en-US" sz="2400" kern="0" dirty="0">
                  <a:solidFill>
                    <a:srgbClr val="000000"/>
                  </a:solidFill>
                  <a:latin typeface="Calibri" pitchFamily="34" charset="0"/>
                </a:rPr>
                <a:t>模板批量投保</a:t>
              </a:r>
              <a:endParaRPr lang="en-US" altLang="zh-CN" sz="2400" kern="0" dirty="0">
                <a:solidFill>
                  <a:srgbClr val="000000"/>
                </a:solidFill>
                <a:latin typeface="Calibri" pitchFamily="34" charset="0"/>
              </a:endParaRPr>
            </a:p>
          </p:txBody>
        </p:sp>
        <p:sp>
          <p:nvSpPr>
            <p:cNvPr id="12" name="Text Box 12"/>
            <p:cNvSpPr txBox="1">
              <a:spLocks noChangeArrowheads="1"/>
            </p:cNvSpPr>
            <p:nvPr/>
          </p:nvSpPr>
          <p:spPr bwMode="gray">
            <a:xfrm>
              <a:off x="1261" y="1959"/>
              <a:ext cx="224" cy="174"/>
            </a:xfrm>
            <a:prstGeom prst="rect">
              <a:avLst/>
            </a:prstGeom>
            <a:noFill/>
            <a:ln w="9525" algn="ctr">
              <a:noFill/>
              <a:miter lim="800000"/>
              <a:headEnd/>
              <a:tailEnd/>
            </a:ln>
          </p:spPr>
          <p:txBody>
            <a:bodyPr wrap="square">
              <a:spAutoFit/>
            </a:bodyPr>
            <a:lstStyle/>
            <a:p>
              <a:pPr algn="ctr" fontAlgn="auto">
                <a:spcBef>
                  <a:spcPts val="0"/>
                </a:spcBef>
                <a:spcAft>
                  <a:spcPts val="0"/>
                </a:spcAft>
                <a:defRPr/>
              </a:pPr>
              <a:endParaRPr lang="en-US" altLang="zh-CN" sz="2400" b="0" kern="0" dirty="0">
                <a:solidFill>
                  <a:sysClr val="window" lastClr="FFFFFF"/>
                </a:solidFill>
                <a:latin typeface="Calibri" pitchFamily="34" charset="0"/>
              </a:endParaRPr>
            </a:p>
          </p:txBody>
        </p:sp>
      </p:grpSp>
    </p:spTree>
  </p:cSld>
  <p:clrMapOvr>
    <a:masterClrMapping/>
  </p:clrMapOvr>
  <p:transition>
    <p:strips/>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srcRect/>
          <a:stretch>
            <a:fillRect/>
          </a:stretch>
        </p:blipFill>
        <p:spPr bwMode="auto">
          <a:xfrm>
            <a:off x="-1" y="857232"/>
            <a:ext cx="9127753" cy="4643470"/>
          </a:xfrm>
          <a:prstGeom prst="rect">
            <a:avLst/>
          </a:prstGeom>
          <a:noFill/>
          <a:ln w="9525">
            <a:noFill/>
            <a:miter lim="800000"/>
            <a:headEnd/>
            <a:tailEnd/>
          </a:ln>
          <a:effectLst/>
        </p:spPr>
      </p:pic>
      <p:sp>
        <p:nvSpPr>
          <p:cNvPr id="36866" name="标题 1"/>
          <p:cNvSpPr>
            <a:spLocks noGrp="1"/>
          </p:cNvSpPr>
          <p:nvPr>
            <p:ph type="title"/>
          </p:nvPr>
        </p:nvSpPr>
        <p:spPr/>
        <p:txBody>
          <a:bodyPr/>
          <a:lstStyle/>
          <a:p>
            <a:r>
              <a:rPr lang="en-US" altLang="zh-CN" dirty="0">
                <a:latin typeface="宋体" pitchFamily="2" charset="-122"/>
                <a:ea typeface="宋体" pitchFamily="2" charset="-122"/>
              </a:rPr>
              <a:t>5.</a:t>
            </a:r>
            <a:r>
              <a:rPr lang="zh-CN" altLang="en-US" dirty="0">
                <a:latin typeface="宋体" pitchFamily="2" charset="-122"/>
                <a:ea typeface="宋体" pitchFamily="2" charset="-122"/>
              </a:rPr>
              <a:t>投保管理</a:t>
            </a:r>
            <a:r>
              <a:rPr lang="en-US" altLang="zh-CN" dirty="0">
                <a:latin typeface="宋体" pitchFamily="2" charset="-122"/>
                <a:ea typeface="宋体" pitchFamily="2" charset="-122"/>
              </a:rPr>
              <a:t>——</a:t>
            </a:r>
            <a:r>
              <a:rPr lang="zh-CN" altLang="en-US" dirty="0">
                <a:latin typeface="宋体" pitchFamily="2" charset="-122"/>
                <a:ea typeface="宋体" pitchFamily="2" charset="-122"/>
              </a:rPr>
              <a:t>模板批量投保</a:t>
            </a:r>
            <a:endParaRPr lang="zh-CN" altLang="en-US" dirty="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a:t>www.bjzghzbx.com                                                                                                                                                                      </a:t>
            </a:r>
            <a:fld id="{7D05FEE2-20D3-4A5E-8C18-530F2786B67F}" type="slidenum">
              <a:rPr lang="zh-CN" altLang="en-US" smtClean="0"/>
              <a:pPr>
                <a:defRPr/>
              </a:pPr>
              <a:t>62</a:t>
            </a:fld>
            <a:endParaRPr lang="en-US" altLang="zh-CN" dirty="0"/>
          </a:p>
        </p:txBody>
      </p:sp>
      <p:sp>
        <p:nvSpPr>
          <p:cNvPr id="8" name="圆角矩形标注 4"/>
          <p:cNvSpPr>
            <a:spLocks noChangeArrowheads="1"/>
          </p:cNvSpPr>
          <p:nvPr/>
        </p:nvSpPr>
        <p:spPr bwMode="auto">
          <a:xfrm>
            <a:off x="1071538" y="1857364"/>
            <a:ext cx="2448271" cy="1008111"/>
          </a:xfrm>
          <a:prstGeom prst="wedgeRectCallout">
            <a:avLst>
              <a:gd name="adj1" fmla="val -82644"/>
              <a:gd name="adj2" fmla="val -71737"/>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a:solidFill>
                  <a:schemeClr val="tx2">
                    <a:lumMod val="95000"/>
                    <a:lumOff val="5000"/>
                  </a:schemeClr>
                </a:solidFill>
                <a:latin typeface="华文中宋" pitchFamily="2" charset="-122"/>
                <a:ea typeface="华文中宋" pitchFamily="2" charset="-122"/>
              </a:rPr>
              <a:t>1.</a:t>
            </a:r>
            <a:r>
              <a:rPr lang="zh-CN" altLang="en-US" sz="2400" b="0" dirty="0">
                <a:solidFill>
                  <a:schemeClr val="tx2">
                    <a:lumMod val="95000"/>
                    <a:lumOff val="5000"/>
                  </a:schemeClr>
                </a:solidFill>
                <a:latin typeface="华文中宋" pitchFamily="2" charset="-122"/>
                <a:ea typeface="华文中宋" pitchFamily="2" charset="-122"/>
              </a:rPr>
              <a:t>点击</a:t>
            </a:r>
            <a:r>
              <a:rPr lang="zh-CN" altLang="en-US" sz="2400" b="0" dirty="0">
                <a:solidFill>
                  <a:schemeClr val="accent4">
                    <a:lumMod val="60000"/>
                    <a:lumOff val="40000"/>
                  </a:schemeClr>
                </a:solidFill>
                <a:latin typeface="华文中宋" pitchFamily="2" charset="-122"/>
                <a:ea typeface="华文中宋" pitchFamily="2" charset="-122"/>
              </a:rPr>
              <a:t>首页</a:t>
            </a:r>
            <a:r>
              <a:rPr lang="zh-CN" altLang="en-US" sz="2400" b="0" dirty="0">
                <a:solidFill>
                  <a:schemeClr val="tx2">
                    <a:lumMod val="95000"/>
                    <a:lumOff val="5000"/>
                  </a:schemeClr>
                </a:solidFill>
                <a:latin typeface="华文中宋" pitchFamily="2" charset="-122"/>
                <a:ea typeface="华文中宋" pitchFamily="2" charset="-122"/>
              </a:rPr>
              <a:t>菜单</a:t>
            </a:r>
          </a:p>
        </p:txBody>
      </p:sp>
      <p:sp>
        <p:nvSpPr>
          <p:cNvPr id="10" name="圆角矩形标注 4"/>
          <p:cNvSpPr>
            <a:spLocks noChangeArrowheads="1"/>
          </p:cNvSpPr>
          <p:nvPr/>
        </p:nvSpPr>
        <p:spPr bwMode="auto">
          <a:xfrm>
            <a:off x="1571604" y="3571876"/>
            <a:ext cx="2571768" cy="1071570"/>
          </a:xfrm>
          <a:prstGeom prst="wedgeRectCallout">
            <a:avLst>
              <a:gd name="adj1" fmla="val -71846"/>
              <a:gd name="adj2" fmla="val 42375"/>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a:solidFill>
                  <a:schemeClr val="tx2">
                    <a:lumMod val="95000"/>
                    <a:lumOff val="5000"/>
                  </a:schemeClr>
                </a:solidFill>
                <a:latin typeface="华文中宋" pitchFamily="2" charset="-122"/>
                <a:ea typeface="华文中宋" pitchFamily="2" charset="-122"/>
              </a:rPr>
              <a:t>2.</a:t>
            </a:r>
            <a:r>
              <a:rPr lang="zh-CN" altLang="en-US" sz="2400" b="0" dirty="0">
                <a:solidFill>
                  <a:schemeClr val="tx2">
                    <a:lumMod val="95000"/>
                    <a:lumOff val="5000"/>
                  </a:schemeClr>
                </a:solidFill>
                <a:latin typeface="华文中宋" pitchFamily="2" charset="-122"/>
                <a:ea typeface="华文中宋" pitchFamily="2" charset="-122"/>
              </a:rPr>
              <a:t>将</a:t>
            </a:r>
            <a:r>
              <a:rPr lang="zh-CN" altLang="en-US" sz="2400" b="0" dirty="0">
                <a:solidFill>
                  <a:schemeClr val="accent4">
                    <a:lumMod val="60000"/>
                    <a:lumOff val="40000"/>
                  </a:schemeClr>
                </a:solidFill>
                <a:latin typeface="华文中宋" pitchFamily="2" charset="-122"/>
                <a:ea typeface="华文中宋" pitchFamily="2" charset="-122"/>
              </a:rPr>
              <a:t>批量投保模板下载</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linds(horizontal)">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animBg="1"/>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srcRect/>
          <a:stretch>
            <a:fillRect/>
          </a:stretch>
        </p:blipFill>
        <p:spPr bwMode="auto">
          <a:xfrm>
            <a:off x="152400" y="1214438"/>
            <a:ext cx="7983816" cy="4572016"/>
          </a:xfrm>
          <a:prstGeom prst="rect">
            <a:avLst/>
          </a:prstGeom>
          <a:noFill/>
          <a:ln w="9525">
            <a:solidFill>
              <a:schemeClr val="accent1">
                <a:lumMod val="75000"/>
              </a:schemeClr>
            </a:solidFill>
            <a:miter lim="800000"/>
            <a:headEnd/>
            <a:tailEnd/>
          </a:ln>
          <a:effectLst>
            <a:outerShdw blurRad="50800" dist="38100" dir="5400000" algn="t" rotWithShape="0">
              <a:prstClr val="black">
                <a:alpha val="40000"/>
              </a:prstClr>
            </a:outerShdw>
          </a:effectLst>
        </p:spPr>
      </p:pic>
      <p:sp>
        <p:nvSpPr>
          <p:cNvPr id="36866" name="标题 1"/>
          <p:cNvSpPr>
            <a:spLocks noGrp="1"/>
          </p:cNvSpPr>
          <p:nvPr>
            <p:ph type="title"/>
          </p:nvPr>
        </p:nvSpPr>
        <p:spPr/>
        <p:txBody>
          <a:bodyPr/>
          <a:lstStyle/>
          <a:p>
            <a:r>
              <a:rPr lang="en-US" altLang="zh-CN" dirty="0">
                <a:latin typeface="宋体" pitchFamily="2" charset="-122"/>
                <a:ea typeface="宋体" pitchFamily="2" charset="-122"/>
              </a:rPr>
              <a:t>5.</a:t>
            </a:r>
            <a:r>
              <a:rPr lang="zh-CN" altLang="en-US" dirty="0">
                <a:latin typeface="宋体" pitchFamily="2" charset="-122"/>
                <a:ea typeface="宋体" pitchFamily="2" charset="-122"/>
              </a:rPr>
              <a:t>投保管理</a:t>
            </a:r>
            <a:r>
              <a:rPr lang="en-US" altLang="zh-CN" dirty="0">
                <a:latin typeface="宋体" pitchFamily="2" charset="-122"/>
                <a:ea typeface="宋体" pitchFamily="2" charset="-122"/>
              </a:rPr>
              <a:t>——</a:t>
            </a:r>
            <a:r>
              <a:rPr lang="zh-CN" altLang="en-US" dirty="0">
                <a:latin typeface="宋体" pitchFamily="2" charset="-122"/>
                <a:ea typeface="宋体" pitchFamily="2" charset="-122"/>
              </a:rPr>
              <a:t>模板批量投保</a:t>
            </a:r>
            <a:endParaRPr lang="zh-CN" altLang="en-US" dirty="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a:t>www.bjzghzbx.com                                                                                                                                                                      </a:t>
            </a:r>
            <a:fld id="{7D05FEE2-20D3-4A5E-8C18-530F2786B67F}" type="slidenum">
              <a:rPr lang="zh-CN" altLang="en-US" smtClean="0"/>
              <a:pPr>
                <a:defRPr/>
              </a:pPr>
              <a:t>63</a:t>
            </a:fld>
            <a:endParaRPr lang="en-US" altLang="zh-CN" dirty="0"/>
          </a:p>
        </p:txBody>
      </p:sp>
      <p:sp>
        <p:nvSpPr>
          <p:cNvPr id="9" name="矩形标注 8"/>
          <p:cNvSpPr>
            <a:spLocks noChangeArrowheads="1"/>
          </p:cNvSpPr>
          <p:nvPr/>
        </p:nvSpPr>
        <p:spPr bwMode="auto">
          <a:xfrm>
            <a:off x="5786446" y="2285992"/>
            <a:ext cx="3143251" cy="1714512"/>
          </a:xfrm>
          <a:prstGeom prst="wedgeRectCallout">
            <a:avLst>
              <a:gd name="adj1" fmla="val -79353"/>
              <a:gd name="adj2" fmla="val -36724"/>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zh-CN" altLang="en-US" sz="2400" b="0" dirty="0">
                <a:solidFill>
                  <a:schemeClr val="tx2">
                    <a:lumMod val="95000"/>
                    <a:lumOff val="5000"/>
                  </a:schemeClr>
                </a:solidFill>
                <a:latin typeface="华文中宋" pitchFamily="2" charset="-122"/>
                <a:ea typeface="华文中宋" pitchFamily="2" charset="-122"/>
              </a:rPr>
              <a:t>使用微软</a:t>
            </a:r>
            <a:r>
              <a:rPr lang="en-US" altLang="zh-CN" sz="2400" b="0" dirty="0">
                <a:solidFill>
                  <a:schemeClr val="tx2">
                    <a:lumMod val="95000"/>
                    <a:lumOff val="5000"/>
                  </a:schemeClr>
                </a:solidFill>
                <a:latin typeface="华文中宋" pitchFamily="2" charset="-122"/>
                <a:ea typeface="华文中宋" pitchFamily="2" charset="-122"/>
              </a:rPr>
              <a:t>Excel 2003</a:t>
            </a:r>
            <a:r>
              <a:rPr lang="zh-CN" altLang="en-US" sz="2400" b="0" dirty="0">
                <a:solidFill>
                  <a:schemeClr val="tx2">
                    <a:lumMod val="95000"/>
                    <a:lumOff val="5000"/>
                  </a:schemeClr>
                </a:solidFill>
                <a:latin typeface="华文中宋" pitchFamily="2" charset="-122"/>
                <a:ea typeface="华文中宋" pitchFamily="2" charset="-122"/>
              </a:rPr>
              <a:t>办公软件将会员投保信息录入保存。</a:t>
            </a:r>
          </a:p>
        </p:txBody>
      </p:sp>
      <p:sp>
        <p:nvSpPr>
          <p:cNvPr id="7" name="矩形 6"/>
          <p:cNvSpPr>
            <a:spLocks noChangeArrowheads="1"/>
          </p:cNvSpPr>
          <p:nvPr/>
        </p:nvSpPr>
        <p:spPr bwMode="auto">
          <a:xfrm>
            <a:off x="4067944" y="4437112"/>
            <a:ext cx="4799435" cy="1944216"/>
          </a:xfrm>
          <a:prstGeom prst="rect">
            <a:avLst/>
          </a:prstGeom>
          <a:ln>
            <a:headEnd/>
            <a:tailEnd/>
          </a:ln>
          <a:effectLst>
            <a:outerShdw blurRad="50800" dist="38100" dir="5400000" algn="t" rotWithShape="0">
              <a:prstClr val="black">
                <a:alpha val="40000"/>
              </a:prstClr>
            </a:outerShdw>
          </a:effectLst>
        </p:spPr>
        <p:style>
          <a:lnRef idx="1">
            <a:schemeClr val="accent4"/>
          </a:lnRef>
          <a:fillRef idx="2">
            <a:schemeClr val="accent4"/>
          </a:fillRef>
          <a:effectRef idx="1">
            <a:schemeClr val="accent4"/>
          </a:effectRef>
          <a:fontRef idx="minor">
            <a:schemeClr val="dk1"/>
          </a:fontRef>
        </p:style>
        <p:txBody>
          <a:bodyPr/>
          <a:lstStyle/>
          <a:p>
            <a:r>
              <a:rPr lang="zh-CN" altLang="en-US" sz="2400" b="0" dirty="0">
                <a:solidFill>
                  <a:schemeClr val="tx2">
                    <a:lumMod val="95000"/>
                    <a:lumOff val="5000"/>
                  </a:schemeClr>
                </a:solidFill>
                <a:latin typeface="华文中宋" pitchFamily="2" charset="-122"/>
                <a:ea typeface="华文中宋" pitchFamily="2" charset="-122"/>
              </a:rPr>
              <a:t>说明：</a:t>
            </a:r>
            <a:endParaRPr lang="en-US" altLang="zh-CN" sz="2400" b="0" dirty="0">
              <a:solidFill>
                <a:schemeClr val="tx2">
                  <a:lumMod val="95000"/>
                  <a:lumOff val="5000"/>
                </a:schemeClr>
              </a:solidFill>
              <a:latin typeface="华文中宋" pitchFamily="2" charset="-122"/>
              <a:ea typeface="华文中宋" pitchFamily="2" charset="-122"/>
            </a:endParaRPr>
          </a:p>
          <a:p>
            <a:pPr algn="just"/>
            <a:r>
              <a:rPr lang="en-US" altLang="zh-CN" sz="2400" b="0" dirty="0">
                <a:solidFill>
                  <a:schemeClr val="tx2">
                    <a:lumMod val="95000"/>
                    <a:lumOff val="5000"/>
                  </a:schemeClr>
                </a:solidFill>
                <a:latin typeface="华文中宋" pitchFamily="2" charset="-122"/>
                <a:ea typeface="华文中宋" pitchFamily="2" charset="-122"/>
              </a:rPr>
              <a:t>	</a:t>
            </a:r>
            <a:r>
              <a:rPr lang="zh-CN" altLang="en-US" sz="2400" b="0" dirty="0">
                <a:solidFill>
                  <a:schemeClr val="tx2">
                    <a:lumMod val="95000"/>
                    <a:lumOff val="5000"/>
                  </a:schemeClr>
                </a:solidFill>
                <a:latin typeface="华文中宋" pitchFamily="2" charset="-122"/>
                <a:ea typeface="华文中宋" pitchFamily="2" charset="-122"/>
              </a:rPr>
              <a:t>只有子女意外险需要额外在</a:t>
            </a:r>
            <a:r>
              <a:rPr lang="zh-CN" altLang="en-US" sz="2400" b="0" dirty="0">
                <a:solidFill>
                  <a:schemeClr val="accent4">
                    <a:lumMod val="60000"/>
                    <a:lumOff val="40000"/>
                  </a:schemeClr>
                </a:solidFill>
                <a:latin typeface="华文中宋" pitchFamily="2" charset="-122"/>
                <a:ea typeface="华文中宋" pitchFamily="2" charset="-122"/>
              </a:rPr>
              <a:t>被保人</a:t>
            </a:r>
            <a:r>
              <a:rPr lang="en-US" altLang="zh-CN" sz="2400" b="0" dirty="0">
                <a:solidFill>
                  <a:schemeClr val="accent4">
                    <a:lumMod val="60000"/>
                    <a:lumOff val="40000"/>
                  </a:schemeClr>
                </a:solidFill>
                <a:latin typeface="华文中宋" pitchFamily="2" charset="-122"/>
                <a:ea typeface="华文中宋" pitchFamily="2" charset="-122"/>
              </a:rPr>
              <a:t>1</a:t>
            </a:r>
            <a:r>
              <a:rPr lang="zh-CN" altLang="en-US" sz="2400" b="0" dirty="0">
                <a:solidFill>
                  <a:schemeClr val="tx2">
                    <a:lumMod val="95000"/>
                    <a:lumOff val="5000"/>
                  </a:schemeClr>
                </a:solidFill>
                <a:latin typeface="华文中宋" pitchFamily="2" charset="-122"/>
                <a:ea typeface="华文中宋" pitchFamily="2" charset="-122"/>
              </a:rPr>
              <a:t>处输入子女的信息外，其它各保障计划只需输入</a:t>
            </a:r>
            <a:r>
              <a:rPr lang="zh-CN" altLang="en-US" sz="2400" b="0" dirty="0">
                <a:solidFill>
                  <a:schemeClr val="accent4">
                    <a:lumMod val="60000"/>
                    <a:lumOff val="40000"/>
                  </a:schemeClr>
                </a:solidFill>
                <a:latin typeface="华文中宋" pitchFamily="2" charset="-122"/>
                <a:ea typeface="华文中宋" pitchFamily="2" charset="-122"/>
              </a:rPr>
              <a:t>投保人</a:t>
            </a:r>
            <a:r>
              <a:rPr lang="zh-CN" altLang="en-US" sz="2400" b="0" dirty="0">
                <a:solidFill>
                  <a:schemeClr val="tx2">
                    <a:lumMod val="95000"/>
                    <a:lumOff val="5000"/>
                  </a:schemeClr>
                </a:solidFill>
                <a:latin typeface="华文中宋" pitchFamily="2" charset="-122"/>
                <a:ea typeface="华文中宋" pitchFamily="2" charset="-122"/>
              </a:rPr>
              <a:t>信息和</a:t>
            </a:r>
            <a:r>
              <a:rPr lang="zh-CN" altLang="en-US" sz="2400" b="0" dirty="0">
                <a:solidFill>
                  <a:schemeClr val="accent4">
                    <a:lumMod val="60000"/>
                    <a:lumOff val="40000"/>
                  </a:schemeClr>
                </a:solidFill>
                <a:latin typeface="华文中宋" pitchFamily="2" charset="-122"/>
                <a:ea typeface="华文中宋" pitchFamily="2" charset="-122"/>
              </a:rPr>
              <a:t>投保金额</a:t>
            </a:r>
            <a:r>
              <a:rPr lang="zh-CN" altLang="en-US" sz="2400" b="0" dirty="0">
                <a:solidFill>
                  <a:schemeClr val="tx2">
                    <a:lumMod val="95000"/>
                    <a:lumOff val="5000"/>
                  </a:schemeClr>
                </a:solidFill>
                <a:latin typeface="华文中宋" pitchFamily="2" charset="-122"/>
                <a:ea typeface="华文中宋" pitchFamily="2" charset="-122"/>
              </a:rPr>
              <a:t>即可。</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blinds(horizontal)">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7" grpId="0" animBg="1"/>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2"/>
          <p:cNvPicPr>
            <a:picLocks noChangeAspect="1" noChangeArrowheads="1"/>
          </p:cNvPicPr>
          <p:nvPr/>
        </p:nvPicPr>
        <p:blipFill>
          <a:blip r:embed="rId2" cstate="print"/>
          <a:stretch>
            <a:fillRect/>
          </a:stretch>
        </p:blipFill>
        <p:spPr bwMode="auto">
          <a:xfrm>
            <a:off x="0" y="857232"/>
            <a:ext cx="9144000" cy="5715040"/>
          </a:xfrm>
          <a:prstGeom prst="rect">
            <a:avLst/>
          </a:prstGeom>
          <a:noFill/>
          <a:ln w="9525">
            <a:noFill/>
            <a:miter lim="800000"/>
            <a:headEnd/>
            <a:tailEnd/>
          </a:ln>
          <a:effectLst/>
        </p:spPr>
      </p:pic>
      <p:sp>
        <p:nvSpPr>
          <p:cNvPr id="36866" name="标题 1"/>
          <p:cNvSpPr>
            <a:spLocks noGrp="1"/>
          </p:cNvSpPr>
          <p:nvPr>
            <p:ph type="title"/>
          </p:nvPr>
        </p:nvSpPr>
        <p:spPr/>
        <p:txBody>
          <a:bodyPr/>
          <a:lstStyle/>
          <a:p>
            <a:r>
              <a:rPr lang="en-US" altLang="zh-CN" dirty="0">
                <a:latin typeface="宋体" pitchFamily="2" charset="-122"/>
                <a:ea typeface="宋体" pitchFamily="2" charset="-122"/>
              </a:rPr>
              <a:t>5.</a:t>
            </a:r>
            <a:r>
              <a:rPr lang="zh-CN" altLang="en-US" dirty="0">
                <a:latin typeface="宋体" pitchFamily="2" charset="-122"/>
                <a:ea typeface="宋体" pitchFamily="2" charset="-122"/>
              </a:rPr>
              <a:t>投保管理</a:t>
            </a:r>
            <a:r>
              <a:rPr lang="en-US" altLang="zh-CN" dirty="0">
                <a:latin typeface="宋体" pitchFamily="2" charset="-122"/>
                <a:ea typeface="宋体" pitchFamily="2" charset="-122"/>
              </a:rPr>
              <a:t>——</a:t>
            </a:r>
            <a:r>
              <a:rPr lang="zh-CN" altLang="en-US" dirty="0">
                <a:latin typeface="宋体" pitchFamily="2" charset="-122"/>
                <a:ea typeface="宋体" pitchFamily="2" charset="-122"/>
              </a:rPr>
              <a:t>模板批量投保</a:t>
            </a:r>
            <a:endParaRPr lang="zh-CN" altLang="en-US" dirty="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a:t>www.bjzghzbx.com                                                                                                                                                                      </a:t>
            </a:r>
            <a:fld id="{7D05FEE2-20D3-4A5E-8C18-530F2786B67F}" type="slidenum">
              <a:rPr lang="zh-CN" altLang="en-US" smtClean="0"/>
              <a:pPr>
                <a:defRPr/>
              </a:pPr>
              <a:t>64</a:t>
            </a:fld>
            <a:endParaRPr lang="en-US" altLang="zh-CN" dirty="0"/>
          </a:p>
        </p:txBody>
      </p:sp>
      <p:sp>
        <p:nvSpPr>
          <p:cNvPr id="7" name="圆角矩形标注 4"/>
          <p:cNvSpPr>
            <a:spLocks noChangeArrowheads="1"/>
          </p:cNvSpPr>
          <p:nvPr/>
        </p:nvSpPr>
        <p:spPr bwMode="auto">
          <a:xfrm>
            <a:off x="3286116" y="2071678"/>
            <a:ext cx="2448271" cy="1008111"/>
          </a:xfrm>
          <a:prstGeom prst="wedgeRectCallout">
            <a:avLst>
              <a:gd name="adj1" fmla="val 57197"/>
              <a:gd name="adj2" fmla="val -106542"/>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a:solidFill>
                  <a:schemeClr val="tx2">
                    <a:lumMod val="95000"/>
                    <a:lumOff val="5000"/>
                  </a:schemeClr>
                </a:solidFill>
                <a:latin typeface="华文中宋" pitchFamily="2" charset="-122"/>
                <a:ea typeface="华文中宋" pitchFamily="2" charset="-122"/>
              </a:rPr>
              <a:t>1.</a:t>
            </a:r>
            <a:r>
              <a:rPr lang="zh-CN" altLang="en-US" sz="2400" b="0" dirty="0">
                <a:solidFill>
                  <a:schemeClr val="tx2">
                    <a:lumMod val="95000"/>
                    <a:lumOff val="5000"/>
                  </a:schemeClr>
                </a:solidFill>
                <a:latin typeface="华文中宋" pitchFamily="2" charset="-122"/>
                <a:ea typeface="华文中宋" pitchFamily="2" charset="-122"/>
              </a:rPr>
              <a:t>点击</a:t>
            </a:r>
            <a:r>
              <a:rPr lang="zh-CN" altLang="en-US" sz="2400" b="0" dirty="0">
                <a:solidFill>
                  <a:schemeClr val="accent4">
                    <a:lumMod val="60000"/>
                    <a:lumOff val="40000"/>
                  </a:schemeClr>
                </a:solidFill>
                <a:latin typeface="华文中宋" pitchFamily="2" charset="-122"/>
                <a:ea typeface="华文中宋" pitchFamily="2" charset="-122"/>
              </a:rPr>
              <a:t>批量业务管理</a:t>
            </a:r>
            <a:r>
              <a:rPr lang="zh-CN" altLang="en-US" sz="2400" b="0" dirty="0">
                <a:solidFill>
                  <a:schemeClr val="tx2">
                    <a:lumMod val="95000"/>
                    <a:lumOff val="5000"/>
                  </a:schemeClr>
                </a:solidFill>
                <a:latin typeface="华文中宋" pitchFamily="2" charset="-122"/>
                <a:ea typeface="华文中宋" pitchFamily="2" charset="-122"/>
              </a:rPr>
              <a:t>菜单</a:t>
            </a:r>
          </a:p>
        </p:txBody>
      </p:sp>
      <p:sp>
        <p:nvSpPr>
          <p:cNvPr id="8" name="圆角矩形标注 4"/>
          <p:cNvSpPr>
            <a:spLocks noChangeArrowheads="1"/>
          </p:cNvSpPr>
          <p:nvPr/>
        </p:nvSpPr>
        <p:spPr bwMode="auto">
          <a:xfrm>
            <a:off x="6000760" y="2428868"/>
            <a:ext cx="2428892" cy="714379"/>
          </a:xfrm>
          <a:prstGeom prst="wedgeRectCallout">
            <a:avLst>
              <a:gd name="adj1" fmla="val -47257"/>
              <a:gd name="adj2" fmla="val -141190"/>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a:solidFill>
                  <a:schemeClr val="tx2">
                    <a:lumMod val="95000"/>
                    <a:lumOff val="5000"/>
                  </a:schemeClr>
                </a:solidFill>
                <a:latin typeface="华文中宋" pitchFamily="2" charset="-122"/>
                <a:ea typeface="华文中宋" pitchFamily="2" charset="-122"/>
              </a:rPr>
              <a:t>2.</a:t>
            </a:r>
            <a:r>
              <a:rPr lang="zh-CN" altLang="en-US" sz="2400" b="0" dirty="0">
                <a:solidFill>
                  <a:schemeClr val="tx2">
                    <a:lumMod val="95000"/>
                    <a:lumOff val="5000"/>
                  </a:schemeClr>
                </a:solidFill>
                <a:latin typeface="华文中宋" pitchFamily="2" charset="-122"/>
                <a:ea typeface="华文中宋" pitchFamily="2" charset="-122"/>
              </a:rPr>
              <a:t>点击</a:t>
            </a:r>
            <a:r>
              <a:rPr lang="zh-CN" altLang="en-US" sz="2400" b="0" dirty="0">
                <a:solidFill>
                  <a:schemeClr val="accent4">
                    <a:lumMod val="60000"/>
                    <a:lumOff val="40000"/>
                  </a:schemeClr>
                </a:solidFill>
                <a:latin typeface="华文中宋" pitchFamily="2" charset="-122"/>
                <a:ea typeface="华文中宋" pitchFamily="2" charset="-122"/>
              </a:rPr>
              <a:t>批量业务</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srcRect/>
          <a:stretch>
            <a:fillRect/>
          </a:stretch>
        </p:blipFill>
        <p:spPr bwMode="auto">
          <a:xfrm>
            <a:off x="0" y="857232"/>
            <a:ext cx="9144000" cy="4714908"/>
          </a:xfrm>
          <a:prstGeom prst="rect">
            <a:avLst/>
          </a:prstGeom>
          <a:noFill/>
          <a:ln w="9525">
            <a:noFill/>
            <a:miter lim="800000"/>
            <a:headEnd/>
            <a:tailEnd/>
          </a:ln>
          <a:effectLst/>
        </p:spPr>
      </p:pic>
      <p:sp>
        <p:nvSpPr>
          <p:cNvPr id="36866" name="标题 1"/>
          <p:cNvSpPr>
            <a:spLocks noGrp="1"/>
          </p:cNvSpPr>
          <p:nvPr>
            <p:ph type="title"/>
          </p:nvPr>
        </p:nvSpPr>
        <p:spPr/>
        <p:txBody>
          <a:bodyPr/>
          <a:lstStyle/>
          <a:p>
            <a:r>
              <a:rPr lang="en-US" altLang="zh-CN" dirty="0">
                <a:latin typeface="宋体" pitchFamily="2" charset="-122"/>
                <a:ea typeface="宋体" pitchFamily="2" charset="-122"/>
              </a:rPr>
              <a:t>5.</a:t>
            </a:r>
            <a:r>
              <a:rPr lang="zh-CN" altLang="en-US" dirty="0">
                <a:latin typeface="宋体" pitchFamily="2" charset="-122"/>
                <a:ea typeface="宋体" pitchFamily="2" charset="-122"/>
              </a:rPr>
              <a:t>投保管理</a:t>
            </a:r>
            <a:r>
              <a:rPr lang="en-US" altLang="zh-CN" dirty="0">
                <a:latin typeface="宋体" pitchFamily="2" charset="-122"/>
                <a:ea typeface="宋体" pitchFamily="2" charset="-122"/>
              </a:rPr>
              <a:t>——</a:t>
            </a:r>
            <a:r>
              <a:rPr lang="zh-CN" altLang="en-US" dirty="0">
                <a:latin typeface="宋体" pitchFamily="2" charset="-122"/>
                <a:ea typeface="宋体" pitchFamily="2" charset="-122"/>
              </a:rPr>
              <a:t>模板批量投保</a:t>
            </a:r>
            <a:endParaRPr lang="zh-CN" altLang="en-US" dirty="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a:t>www.bjzghzbx.com                                                                                                                                                                      </a:t>
            </a:r>
            <a:fld id="{7D05FEE2-20D3-4A5E-8C18-530F2786B67F}" type="slidenum">
              <a:rPr lang="zh-CN" altLang="en-US" smtClean="0"/>
              <a:pPr>
                <a:defRPr/>
              </a:pPr>
              <a:t>65</a:t>
            </a:fld>
            <a:endParaRPr lang="en-US" altLang="zh-CN" dirty="0"/>
          </a:p>
        </p:txBody>
      </p:sp>
      <p:sp>
        <p:nvSpPr>
          <p:cNvPr id="7" name="圆角矩形标注 4"/>
          <p:cNvSpPr>
            <a:spLocks noChangeArrowheads="1"/>
          </p:cNvSpPr>
          <p:nvPr/>
        </p:nvSpPr>
        <p:spPr bwMode="auto">
          <a:xfrm>
            <a:off x="142844" y="4286256"/>
            <a:ext cx="2500330" cy="642942"/>
          </a:xfrm>
          <a:prstGeom prst="wedgeRectCallout">
            <a:avLst>
              <a:gd name="adj1" fmla="val 32959"/>
              <a:gd name="adj2" fmla="val -160289"/>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a:solidFill>
                  <a:schemeClr val="tx2">
                    <a:lumMod val="95000"/>
                    <a:lumOff val="5000"/>
                  </a:schemeClr>
                </a:solidFill>
                <a:latin typeface="华文中宋" pitchFamily="2" charset="-122"/>
                <a:ea typeface="华文中宋" pitchFamily="2" charset="-122"/>
              </a:rPr>
              <a:t>4.</a:t>
            </a:r>
            <a:r>
              <a:rPr lang="zh-CN" altLang="en-US" sz="2400" b="0" dirty="0">
                <a:solidFill>
                  <a:schemeClr val="tx2">
                    <a:lumMod val="95000"/>
                    <a:lumOff val="5000"/>
                  </a:schemeClr>
                </a:solidFill>
                <a:latin typeface="华文中宋" pitchFamily="2" charset="-122"/>
                <a:ea typeface="华文中宋" pitchFamily="2" charset="-122"/>
              </a:rPr>
              <a:t>点击</a:t>
            </a:r>
            <a:r>
              <a:rPr lang="zh-CN" altLang="en-US" sz="2400" b="0" dirty="0">
                <a:solidFill>
                  <a:schemeClr val="accent4">
                    <a:lumMod val="60000"/>
                    <a:lumOff val="40000"/>
                  </a:schemeClr>
                </a:solidFill>
                <a:latin typeface="华文中宋" pitchFamily="2" charset="-122"/>
                <a:ea typeface="华文中宋" pitchFamily="2" charset="-122"/>
              </a:rPr>
              <a:t>浏览</a:t>
            </a:r>
            <a:r>
              <a:rPr lang="zh-CN" altLang="en-US" sz="2400" b="0" dirty="0">
                <a:solidFill>
                  <a:schemeClr val="tx2">
                    <a:lumMod val="95000"/>
                    <a:lumOff val="5000"/>
                  </a:schemeClr>
                </a:solidFill>
                <a:latin typeface="华文中宋" pitchFamily="2" charset="-122"/>
                <a:ea typeface="华文中宋" pitchFamily="2" charset="-122"/>
              </a:rPr>
              <a:t>按钮</a:t>
            </a:r>
          </a:p>
        </p:txBody>
      </p:sp>
      <p:sp>
        <p:nvSpPr>
          <p:cNvPr id="8" name="圆角矩形标注 4"/>
          <p:cNvSpPr>
            <a:spLocks noChangeArrowheads="1"/>
          </p:cNvSpPr>
          <p:nvPr/>
        </p:nvSpPr>
        <p:spPr bwMode="auto">
          <a:xfrm>
            <a:off x="3857620" y="1000108"/>
            <a:ext cx="1857388" cy="857256"/>
          </a:xfrm>
          <a:prstGeom prst="wedgeRectCallout">
            <a:avLst>
              <a:gd name="adj1" fmla="val -73048"/>
              <a:gd name="adj2" fmla="val 56762"/>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a:solidFill>
                  <a:schemeClr val="tx2">
                    <a:lumMod val="95000"/>
                    <a:lumOff val="5000"/>
                  </a:schemeClr>
                </a:solidFill>
                <a:latin typeface="华文中宋" pitchFamily="2" charset="-122"/>
                <a:ea typeface="华文中宋" pitchFamily="2" charset="-122"/>
              </a:rPr>
              <a:t>1.</a:t>
            </a:r>
            <a:r>
              <a:rPr lang="zh-CN" altLang="en-US" sz="2400" b="0" dirty="0">
                <a:solidFill>
                  <a:schemeClr val="tx2">
                    <a:lumMod val="95000"/>
                    <a:lumOff val="5000"/>
                  </a:schemeClr>
                </a:solidFill>
                <a:latin typeface="华文中宋" pitchFamily="2" charset="-122"/>
                <a:ea typeface="华文中宋" pitchFamily="2" charset="-122"/>
              </a:rPr>
              <a:t>点击</a:t>
            </a:r>
            <a:r>
              <a:rPr lang="zh-CN" altLang="en-US" sz="2400" b="0" dirty="0">
                <a:solidFill>
                  <a:schemeClr val="accent4">
                    <a:lumMod val="60000"/>
                    <a:lumOff val="40000"/>
                  </a:schemeClr>
                </a:solidFill>
                <a:latin typeface="华文中宋" pitchFamily="2" charset="-122"/>
                <a:ea typeface="华文中宋" pitchFamily="2" charset="-122"/>
              </a:rPr>
              <a:t>投保</a:t>
            </a:r>
            <a:r>
              <a:rPr lang="zh-CN" altLang="en-US" sz="2400" b="0" dirty="0">
                <a:solidFill>
                  <a:schemeClr val="tx2">
                    <a:lumMod val="95000"/>
                    <a:lumOff val="5000"/>
                  </a:schemeClr>
                </a:solidFill>
                <a:latin typeface="华文中宋" pitchFamily="2" charset="-122"/>
                <a:ea typeface="华文中宋" pitchFamily="2" charset="-122"/>
              </a:rPr>
              <a:t>文字栏</a:t>
            </a:r>
          </a:p>
        </p:txBody>
      </p:sp>
      <p:sp>
        <p:nvSpPr>
          <p:cNvPr id="11" name="圆角矩形标注 4"/>
          <p:cNvSpPr>
            <a:spLocks noChangeArrowheads="1"/>
          </p:cNvSpPr>
          <p:nvPr/>
        </p:nvSpPr>
        <p:spPr bwMode="auto">
          <a:xfrm>
            <a:off x="285720" y="1285860"/>
            <a:ext cx="1857388" cy="857256"/>
          </a:xfrm>
          <a:prstGeom prst="wedgeRectCallout">
            <a:avLst>
              <a:gd name="adj1" fmla="val 53463"/>
              <a:gd name="adj2" fmla="val 72886"/>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a:solidFill>
                  <a:schemeClr val="tx2">
                    <a:lumMod val="95000"/>
                    <a:lumOff val="5000"/>
                  </a:schemeClr>
                </a:solidFill>
                <a:latin typeface="华文中宋" pitchFamily="2" charset="-122"/>
                <a:ea typeface="华文中宋" pitchFamily="2" charset="-122"/>
              </a:rPr>
              <a:t>2.</a:t>
            </a:r>
            <a:r>
              <a:rPr lang="zh-CN" altLang="en-US" sz="2400" b="0" dirty="0">
                <a:solidFill>
                  <a:schemeClr val="tx2">
                    <a:lumMod val="95000"/>
                    <a:lumOff val="5000"/>
                  </a:schemeClr>
                </a:solidFill>
                <a:latin typeface="华文中宋" pitchFamily="2" charset="-122"/>
                <a:ea typeface="华文中宋" pitchFamily="2" charset="-122"/>
              </a:rPr>
              <a:t>选择</a:t>
            </a:r>
            <a:r>
              <a:rPr lang="zh-CN" altLang="en-US" sz="2400" b="0" dirty="0">
                <a:solidFill>
                  <a:schemeClr val="accent4">
                    <a:lumMod val="60000"/>
                    <a:lumOff val="40000"/>
                  </a:schemeClr>
                </a:solidFill>
                <a:latin typeface="华文中宋" pitchFamily="2" charset="-122"/>
                <a:ea typeface="华文中宋" pitchFamily="2" charset="-122"/>
              </a:rPr>
              <a:t>产品名称</a:t>
            </a:r>
          </a:p>
        </p:txBody>
      </p:sp>
      <p:sp>
        <p:nvSpPr>
          <p:cNvPr id="12" name="圆角矩形标注 4"/>
          <p:cNvSpPr>
            <a:spLocks noChangeArrowheads="1"/>
          </p:cNvSpPr>
          <p:nvPr/>
        </p:nvSpPr>
        <p:spPr bwMode="auto">
          <a:xfrm>
            <a:off x="214282" y="2714620"/>
            <a:ext cx="1857388" cy="857256"/>
          </a:xfrm>
          <a:prstGeom prst="wedgeRectCallout">
            <a:avLst>
              <a:gd name="adj1" fmla="val 80368"/>
              <a:gd name="adj2" fmla="val -63548"/>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a:solidFill>
                  <a:schemeClr val="tx2">
                    <a:lumMod val="95000"/>
                    <a:lumOff val="5000"/>
                  </a:schemeClr>
                </a:solidFill>
                <a:latin typeface="华文中宋" pitchFamily="2" charset="-122"/>
                <a:ea typeface="华文中宋" pitchFamily="2" charset="-122"/>
              </a:rPr>
              <a:t>3.</a:t>
            </a:r>
            <a:r>
              <a:rPr lang="zh-CN" altLang="en-US" sz="2400" b="0" dirty="0">
                <a:solidFill>
                  <a:schemeClr val="tx2">
                    <a:lumMod val="95000"/>
                    <a:lumOff val="5000"/>
                  </a:schemeClr>
                </a:solidFill>
                <a:latin typeface="华文中宋" pitchFamily="2" charset="-122"/>
                <a:ea typeface="华文中宋" pitchFamily="2" charset="-122"/>
              </a:rPr>
              <a:t>输入</a:t>
            </a:r>
            <a:r>
              <a:rPr lang="zh-CN" altLang="en-US" sz="2400" b="0" dirty="0">
                <a:solidFill>
                  <a:schemeClr val="accent4">
                    <a:lumMod val="60000"/>
                    <a:lumOff val="40000"/>
                  </a:schemeClr>
                </a:solidFill>
                <a:latin typeface="华文中宋" pitchFamily="2" charset="-122"/>
                <a:ea typeface="华文中宋" pitchFamily="2" charset="-122"/>
              </a:rPr>
              <a:t>投保金额</a:t>
            </a:r>
          </a:p>
        </p:txBody>
      </p:sp>
      <p:sp>
        <p:nvSpPr>
          <p:cNvPr id="13" name="圆角矩形标注 4"/>
          <p:cNvSpPr>
            <a:spLocks noChangeArrowheads="1"/>
          </p:cNvSpPr>
          <p:nvPr/>
        </p:nvSpPr>
        <p:spPr bwMode="auto">
          <a:xfrm>
            <a:off x="3500430" y="3214686"/>
            <a:ext cx="2448272" cy="1008112"/>
          </a:xfrm>
          <a:prstGeom prst="wedgeRectCallout">
            <a:avLst>
              <a:gd name="adj1" fmla="val -60849"/>
              <a:gd name="adj2" fmla="val -83431"/>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a:solidFill>
                  <a:schemeClr val="tx2">
                    <a:lumMod val="95000"/>
                    <a:lumOff val="5000"/>
                  </a:schemeClr>
                </a:solidFill>
                <a:latin typeface="华文中宋" pitchFamily="2" charset="-122"/>
                <a:ea typeface="华文中宋" pitchFamily="2" charset="-122"/>
              </a:rPr>
              <a:t>3.</a:t>
            </a:r>
            <a:r>
              <a:rPr lang="zh-CN" altLang="en-US" sz="2400" b="0" dirty="0">
                <a:solidFill>
                  <a:schemeClr val="tx2">
                    <a:lumMod val="95000"/>
                    <a:lumOff val="5000"/>
                  </a:schemeClr>
                </a:solidFill>
                <a:latin typeface="华文中宋" pitchFamily="2" charset="-122"/>
                <a:ea typeface="华文中宋" pitchFamily="2" charset="-122"/>
              </a:rPr>
              <a:t>或是勾选</a:t>
            </a:r>
            <a:r>
              <a:rPr lang="zh-CN" altLang="en-US" sz="2400" b="0" dirty="0">
                <a:solidFill>
                  <a:schemeClr val="accent4">
                    <a:lumMod val="60000"/>
                    <a:lumOff val="40000"/>
                  </a:schemeClr>
                </a:solidFill>
                <a:latin typeface="华文中宋" pitchFamily="2" charset="-122"/>
                <a:ea typeface="华文中宋" pitchFamily="2" charset="-122"/>
              </a:rPr>
              <a:t>以模板金额为准</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blinds(horizontal)">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blinds(horizontal)">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1" presetClass="exit" presetSubtype="0" fill="hold" grpId="1" nodeType="clickEffect">
                                  <p:stCondLst>
                                    <p:cond delay="0"/>
                                  </p:stCondLst>
                                  <p:childTnLst>
                                    <p:set>
                                      <p:cBhvr>
                                        <p:cTn id="21" dur="1" fill="hold">
                                          <p:stCondLst>
                                            <p:cond delay="0"/>
                                          </p:stCondLst>
                                        </p:cTn>
                                        <p:tgtEl>
                                          <p:spTgt spid="12"/>
                                        </p:tgtEl>
                                        <p:attrNameLst>
                                          <p:attrName>style.visibility</p:attrName>
                                        </p:attrNameLst>
                                      </p:cBhvr>
                                      <p:to>
                                        <p:strVal val="hidden"/>
                                      </p:to>
                                    </p:set>
                                  </p:childTnLst>
                                </p:cTn>
                              </p:par>
                            </p:childTnLst>
                          </p:cTn>
                        </p:par>
                        <p:par>
                          <p:cTn id="22" fill="hold">
                            <p:stCondLst>
                              <p:cond delay="0"/>
                            </p:stCondLst>
                            <p:childTnLst>
                              <p:par>
                                <p:cTn id="23" presetID="3" presetClass="entr" presetSubtype="10" fill="hold" grpId="0" nodeType="after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blinds(horizontal)">
                                      <p:cBhvr>
                                        <p:cTn id="25" dur="500"/>
                                        <p:tgtEl>
                                          <p:spTgt spid="13"/>
                                        </p:tgtEl>
                                      </p:cBhvr>
                                    </p:animEffect>
                                  </p:childTnLst>
                                </p:cTn>
                              </p:par>
                            </p:childTnLst>
                          </p:cTn>
                        </p:par>
                      </p:childTnLst>
                    </p:cTn>
                  </p:par>
                  <p:par>
                    <p:cTn id="26" fill="hold">
                      <p:stCondLst>
                        <p:cond delay="indefinite"/>
                      </p:stCondLst>
                      <p:childTnLst>
                        <p:par>
                          <p:cTn id="27" fill="hold">
                            <p:stCondLst>
                              <p:cond delay="0"/>
                            </p:stCondLst>
                            <p:childTnLst>
                              <p:par>
                                <p:cTn id="28" presetID="3" presetClass="entr" presetSubtype="10" fill="hold" grpId="0" nodeType="click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blinds(horizontal)">
                                      <p:cBhvr>
                                        <p:cTn id="3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11" grpId="0" animBg="1"/>
      <p:bldP spid="12" grpId="0" animBg="1"/>
      <p:bldP spid="12" grpId="1" animBg="1"/>
      <p:bldP spid="13" grpId="0" animBg="1"/>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2"/>
          <p:cNvPicPr>
            <a:picLocks noChangeAspect="1" noChangeArrowheads="1"/>
          </p:cNvPicPr>
          <p:nvPr/>
        </p:nvPicPr>
        <p:blipFill>
          <a:blip r:embed="rId2"/>
          <a:srcRect/>
          <a:stretch>
            <a:fillRect/>
          </a:stretch>
        </p:blipFill>
        <p:spPr bwMode="auto">
          <a:xfrm>
            <a:off x="0" y="857232"/>
            <a:ext cx="9144000" cy="4714908"/>
          </a:xfrm>
          <a:prstGeom prst="rect">
            <a:avLst/>
          </a:prstGeom>
          <a:noFill/>
          <a:ln w="9525">
            <a:noFill/>
            <a:miter lim="800000"/>
            <a:headEnd/>
            <a:tailEnd/>
          </a:ln>
          <a:effectLst/>
        </p:spPr>
      </p:pic>
      <p:pic>
        <p:nvPicPr>
          <p:cNvPr id="3074" name="Picture 2"/>
          <p:cNvPicPr>
            <a:picLocks noChangeAspect="1" noChangeArrowheads="1"/>
          </p:cNvPicPr>
          <p:nvPr/>
        </p:nvPicPr>
        <p:blipFill>
          <a:blip r:embed="rId3" cstate="print"/>
          <a:srcRect/>
          <a:stretch>
            <a:fillRect/>
          </a:stretch>
        </p:blipFill>
        <p:spPr bwMode="auto">
          <a:xfrm>
            <a:off x="1600200" y="1633538"/>
            <a:ext cx="5943600" cy="3590925"/>
          </a:xfrm>
          <a:prstGeom prst="rect">
            <a:avLst/>
          </a:prstGeom>
          <a:noFill/>
          <a:ln w="9525">
            <a:noFill/>
            <a:miter lim="800000"/>
            <a:headEnd/>
            <a:tailEnd/>
          </a:ln>
        </p:spPr>
      </p:pic>
      <p:sp>
        <p:nvSpPr>
          <p:cNvPr id="36866" name="标题 1"/>
          <p:cNvSpPr>
            <a:spLocks noGrp="1"/>
          </p:cNvSpPr>
          <p:nvPr>
            <p:ph type="title"/>
          </p:nvPr>
        </p:nvSpPr>
        <p:spPr/>
        <p:txBody>
          <a:bodyPr/>
          <a:lstStyle/>
          <a:p>
            <a:r>
              <a:rPr lang="en-US" altLang="zh-CN" dirty="0">
                <a:latin typeface="宋体" pitchFamily="2" charset="-122"/>
                <a:ea typeface="宋体" pitchFamily="2" charset="-122"/>
              </a:rPr>
              <a:t>5.</a:t>
            </a:r>
            <a:r>
              <a:rPr lang="zh-CN" altLang="en-US" dirty="0">
                <a:latin typeface="宋体" pitchFamily="2" charset="-122"/>
                <a:ea typeface="宋体" pitchFamily="2" charset="-122"/>
              </a:rPr>
              <a:t>投保管理</a:t>
            </a:r>
            <a:r>
              <a:rPr lang="en-US" altLang="zh-CN" dirty="0">
                <a:latin typeface="宋体" pitchFamily="2" charset="-122"/>
                <a:ea typeface="宋体" pitchFamily="2" charset="-122"/>
              </a:rPr>
              <a:t>——</a:t>
            </a:r>
            <a:r>
              <a:rPr lang="zh-CN" altLang="en-US" dirty="0">
                <a:latin typeface="宋体" pitchFamily="2" charset="-122"/>
                <a:ea typeface="宋体" pitchFamily="2" charset="-122"/>
              </a:rPr>
              <a:t>模板批量投保</a:t>
            </a:r>
            <a:endParaRPr lang="zh-CN" altLang="en-US" dirty="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a:t>www.bjzghzbx.com                                                                                                                                                                      </a:t>
            </a:r>
            <a:fld id="{7D05FEE2-20D3-4A5E-8C18-530F2786B67F}" type="slidenum">
              <a:rPr lang="zh-CN" altLang="en-US" smtClean="0"/>
              <a:pPr>
                <a:defRPr/>
              </a:pPr>
              <a:t>66</a:t>
            </a:fld>
            <a:endParaRPr lang="en-US" altLang="zh-CN" dirty="0"/>
          </a:p>
        </p:txBody>
      </p:sp>
      <p:sp>
        <p:nvSpPr>
          <p:cNvPr id="15" name="AutoShape 4"/>
          <p:cNvSpPr>
            <a:spLocks noChangeArrowheads="1"/>
          </p:cNvSpPr>
          <p:nvPr/>
        </p:nvSpPr>
        <p:spPr bwMode="auto">
          <a:xfrm>
            <a:off x="357158" y="1285860"/>
            <a:ext cx="3384550" cy="830997"/>
          </a:xfrm>
          <a:prstGeom prst="wedgeRectCallout">
            <a:avLst>
              <a:gd name="adj1" fmla="val 39790"/>
              <a:gd name="adj2" fmla="val 151018"/>
            </a:avLst>
          </a:prstGeom>
          <a:solidFill>
            <a:srgbClr val="FFFFFF"/>
          </a:solidFill>
          <a:ln w="19050">
            <a:solidFill>
              <a:srgbClr val="000514"/>
            </a:solidFill>
            <a:miter lim="800000"/>
            <a:headEnd/>
            <a:tailEnd/>
          </a:ln>
          <a:effectLst>
            <a:outerShdw dist="35921" dir="2700000" algn="ctr" rotWithShape="0">
              <a:srgbClr val="000514">
                <a:alpha val="50000"/>
              </a:srgbClr>
            </a:outerShdw>
          </a:effectLst>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1.</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 </a:t>
            </a:r>
            <a:r>
              <a:rPr kumimoji="0" lang="zh-CN" altLang="en-US"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点击左侧查找范围各项，</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找到文件所在位置。</a:t>
            </a:r>
          </a:p>
        </p:txBody>
      </p:sp>
      <p:sp>
        <p:nvSpPr>
          <p:cNvPr id="16" name="AutoShape 5"/>
          <p:cNvSpPr>
            <a:spLocks noChangeArrowheads="1"/>
          </p:cNvSpPr>
          <p:nvPr/>
        </p:nvSpPr>
        <p:spPr bwMode="auto">
          <a:xfrm>
            <a:off x="5327650" y="2500306"/>
            <a:ext cx="3030564" cy="841375"/>
          </a:xfrm>
          <a:prstGeom prst="wedgeRectCallout">
            <a:avLst>
              <a:gd name="adj1" fmla="val -47280"/>
              <a:gd name="adj2" fmla="val 100377"/>
            </a:avLst>
          </a:prstGeom>
          <a:solidFill>
            <a:srgbClr val="FFFFFF"/>
          </a:solidFill>
          <a:ln w="19050">
            <a:solidFill>
              <a:srgbClr val="000514"/>
            </a:solidFill>
            <a:miter lim="800000"/>
            <a:headEnd/>
            <a:tailEnd/>
          </a:ln>
          <a:effectLst>
            <a:outerShdw dist="35921" dir="2700000" algn="ctr" rotWithShape="0">
              <a:srgbClr val="000514">
                <a:alpha val="50000"/>
              </a:srgbClr>
            </a:outerShdw>
          </a:effectLst>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２</a:t>
            </a:r>
            <a:r>
              <a:rPr kumimoji="0" lang="en-US" altLang="zh-CN"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 点击要导入的批量投保模板文件名。</a:t>
            </a:r>
          </a:p>
        </p:txBody>
      </p:sp>
      <p:sp>
        <p:nvSpPr>
          <p:cNvPr id="17" name="AutoShape 6"/>
          <p:cNvSpPr>
            <a:spLocks noChangeArrowheads="1"/>
          </p:cNvSpPr>
          <p:nvPr/>
        </p:nvSpPr>
        <p:spPr bwMode="auto">
          <a:xfrm>
            <a:off x="4000496" y="5357826"/>
            <a:ext cx="2714644" cy="461665"/>
          </a:xfrm>
          <a:prstGeom prst="wedgeRectCallout">
            <a:avLst>
              <a:gd name="adj1" fmla="val 35734"/>
              <a:gd name="adj2" fmla="val -148403"/>
            </a:avLst>
          </a:prstGeom>
          <a:solidFill>
            <a:srgbClr val="FFFFFF"/>
          </a:solidFill>
          <a:ln w="19050">
            <a:solidFill>
              <a:srgbClr val="000514"/>
            </a:solidFill>
            <a:miter lim="800000"/>
            <a:headEnd/>
            <a:tailEnd/>
          </a:ln>
          <a:effectLst>
            <a:outerShdw dist="35921" dir="2700000" algn="ctr" rotWithShape="0">
              <a:srgbClr val="000514">
                <a:alpha val="50000"/>
              </a:srgbClr>
            </a:outerShdw>
          </a:effectLst>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３</a:t>
            </a:r>
            <a:r>
              <a:rPr kumimoji="0" lang="en-US" altLang="zh-CN"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点击</a:t>
            </a:r>
            <a:r>
              <a:rPr kumimoji="0" lang="zh-CN" altLang="en-US" sz="2400" b="0" i="0" u="none" strike="noStrike" kern="0" cap="none" spc="0" normalizeH="0" baseline="0" noProof="0" dirty="0">
                <a:ln>
                  <a:noFill/>
                </a:ln>
                <a:solidFill>
                  <a:schemeClr val="accent4">
                    <a:lumMod val="60000"/>
                    <a:lumOff val="40000"/>
                  </a:schemeClr>
                </a:solidFill>
                <a:effectLst/>
                <a:uLnTx/>
                <a:uFillTx/>
                <a:latin typeface="华文中宋" pitchFamily="2" charset="-122"/>
                <a:ea typeface="华文中宋" pitchFamily="2" charset="-122"/>
              </a:rPr>
              <a:t>打开</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按钮。</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500"/>
                                        <p:tgtEl>
                                          <p:spTgt spid="1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animBg="1"/>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2"/>
          <p:cNvPicPr>
            <a:picLocks noChangeAspect="1" noChangeArrowheads="1"/>
          </p:cNvPicPr>
          <p:nvPr/>
        </p:nvPicPr>
        <p:blipFill>
          <a:blip r:embed="rId2"/>
          <a:srcRect/>
          <a:stretch>
            <a:fillRect/>
          </a:stretch>
        </p:blipFill>
        <p:spPr bwMode="auto">
          <a:xfrm>
            <a:off x="0" y="857232"/>
            <a:ext cx="9144000" cy="4714908"/>
          </a:xfrm>
          <a:prstGeom prst="rect">
            <a:avLst/>
          </a:prstGeom>
          <a:noFill/>
          <a:ln w="9525">
            <a:noFill/>
            <a:miter lim="800000"/>
            <a:headEnd/>
            <a:tailEnd/>
          </a:ln>
          <a:effectLst/>
        </p:spPr>
      </p:pic>
      <p:sp>
        <p:nvSpPr>
          <p:cNvPr id="36866" name="标题 1"/>
          <p:cNvSpPr>
            <a:spLocks noGrp="1"/>
          </p:cNvSpPr>
          <p:nvPr>
            <p:ph type="title"/>
          </p:nvPr>
        </p:nvSpPr>
        <p:spPr/>
        <p:txBody>
          <a:bodyPr/>
          <a:lstStyle/>
          <a:p>
            <a:r>
              <a:rPr lang="en-US" altLang="zh-CN" dirty="0">
                <a:latin typeface="宋体" pitchFamily="2" charset="-122"/>
                <a:ea typeface="宋体" pitchFamily="2" charset="-122"/>
              </a:rPr>
              <a:t>5.</a:t>
            </a:r>
            <a:r>
              <a:rPr lang="zh-CN" altLang="en-US" dirty="0">
                <a:latin typeface="宋体" pitchFamily="2" charset="-122"/>
                <a:ea typeface="宋体" pitchFamily="2" charset="-122"/>
              </a:rPr>
              <a:t>投保管理</a:t>
            </a:r>
            <a:r>
              <a:rPr lang="en-US" altLang="zh-CN" dirty="0">
                <a:latin typeface="宋体" pitchFamily="2" charset="-122"/>
                <a:ea typeface="宋体" pitchFamily="2" charset="-122"/>
              </a:rPr>
              <a:t>——</a:t>
            </a:r>
            <a:r>
              <a:rPr lang="zh-CN" altLang="en-US" dirty="0">
                <a:latin typeface="宋体" pitchFamily="2" charset="-122"/>
                <a:ea typeface="宋体" pitchFamily="2" charset="-122"/>
              </a:rPr>
              <a:t>模板批量投保</a:t>
            </a:r>
            <a:endParaRPr lang="zh-CN" altLang="en-US" dirty="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a:t>www.bjzghzbx.com                                                                                                                                                                      </a:t>
            </a:r>
            <a:fld id="{7D05FEE2-20D3-4A5E-8C18-530F2786B67F}" type="slidenum">
              <a:rPr lang="zh-CN" altLang="en-US" smtClean="0"/>
              <a:pPr>
                <a:defRPr/>
              </a:pPr>
              <a:t>67</a:t>
            </a:fld>
            <a:endParaRPr lang="en-US" altLang="zh-CN" dirty="0"/>
          </a:p>
        </p:txBody>
      </p:sp>
      <p:sp>
        <p:nvSpPr>
          <p:cNvPr id="7" name="圆角矩形标注 4"/>
          <p:cNvSpPr>
            <a:spLocks noChangeArrowheads="1"/>
          </p:cNvSpPr>
          <p:nvPr/>
        </p:nvSpPr>
        <p:spPr bwMode="auto">
          <a:xfrm>
            <a:off x="1214414" y="4071942"/>
            <a:ext cx="3214710" cy="500066"/>
          </a:xfrm>
          <a:prstGeom prst="wedgeRectCallout">
            <a:avLst>
              <a:gd name="adj1" fmla="val 39055"/>
              <a:gd name="adj2" fmla="val -142984"/>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a:solidFill>
                  <a:schemeClr val="tx2">
                    <a:lumMod val="95000"/>
                    <a:lumOff val="5000"/>
                  </a:schemeClr>
                </a:solidFill>
                <a:latin typeface="华文中宋" pitchFamily="2" charset="-122"/>
                <a:ea typeface="华文中宋" pitchFamily="2" charset="-122"/>
              </a:rPr>
              <a:t>2.</a:t>
            </a:r>
            <a:r>
              <a:rPr lang="zh-CN" altLang="en-US" sz="2400" b="0" dirty="0">
                <a:solidFill>
                  <a:schemeClr val="tx2">
                    <a:lumMod val="95000"/>
                    <a:lumOff val="5000"/>
                  </a:schemeClr>
                </a:solidFill>
                <a:latin typeface="华文中宋" pitchFamily="2" charset="-122"/>
                <a:ea typeface="华文中宋" pitchFamily="2" charset="-122"/>
              </a:rPr>
              <a:t>点击</a:t>
            </a:r>
            <a:r>
              <a:rPr lang="zh-CN" altLang="en-US" sz="2400" b="0" dirty="0">
                <a:solidFill>
                  <a:schemeClr val="accent4">
                    <a:lumMod val="60000"/>
                    <a:lumOff val="40000"/>
                  </a:schemeClr>
                </a:solidFill>
                <a:latin typeface="华文中宋" pitchFamily="2" charset="-122"/>
                <a:ea typeface="华文中宋" pitchFamily="2" charset="-122"/>
              </a:rPr>
              <a:t>业务校验</a:t>
            </a:r>
            <a:r>
              <a:rPr lang="zh-CN" altLang="en-US" sz="2400" b="0" dirty="0">
                <a:solidFill>
                  <a:schemeClr val="tx2">
                    <a:lumMod val="95000"/>
                    <a:lumOff val="5000"/>
                  </a:schemeClr>
                </a:solidFill>
                <a:latin typeface="华文中宋" pitchFamily="2" charset="-122"/>
                <a:ea typeface="华文中宋" pitchFamily="2" charset="-122"/>
              </a:rPr>
              <a:t>按钮</a:t>
            </a:r>
          </a:p>
        </p:txBody>
      </p:sp>
      <p:sp>
        <p:nvSpPr>
          <p:cNvPr id="8" name="圆角矩形标注 4"/>
          <p:cNvSpPr>
            <a:spLocks noChangeArrowheads="1"/>
          </p:cNvSpPr>
          <p:nvPr/>
        </p:nvSpPr>
        <p:spPr bwMode="auto">
          <a:xfrm>
            <a:off x="428596" y="2714620"/>
            <a:ext cx="2428892" cy="500066"/>
          </a:xfrm>
          <a:prstGeom prst="wedgeRectCallout">
            <a:avLst>
              <a:gd name="adj1" fmla="val 43630"/>
              <a:gd name="adj2" fmla="val 120254"/>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a:solidFill>
                  <a:schemeClr val="tx2">
                    <a:lumMod val="95000"/>
                    <a:lumOff val="5000"/>
                  </a:schemeClr>
                </a:solidFill>
                <a:latin typeface="华文中宋" pitchFamily="2" charset="-122"/>
                <a:ea typeface="华文中宋" pitchFamily="2" charset="-122"/>
              </a:rPr>
              <a:t>1.</a:t>
            </a:r>
            <a:r>
              <a:rPr lang="zh-CN" altLang="en-US" sz="2400" b="0" dirty="0">
                <a:solidFill>
                  <a:schemeClr val="tx2">
                    <a:lumMod val="95000"/>
                    <a:lumOff val="5000"/>
                  </a:schemeClr>
                </a:solidFill>
                <a:latin typeface="华文中宋" pitchFamily="2" charset="-122"/>
                <a:ea typeface="华文中宋" pitchFamily="2" charset="-122"/>
              </a:rPr>
              <a:t>点击</a:t>
            </a:r>
            <a:r>
              <a:rPr lang="zh-CN" altLang="en-US" sz="2400" b="0" dirty="0">
                <a:solidFill>
                  <a:schemeClr val="accent4">
                    <a:lumMod val="60000"/>
                    <a:lumOff val="40000"/>
                  </a:schemeClr>
                </a:solidFill>
                <a:latin typeface="华文中宋" pitchFamily="2" charset="-122"/>
                <a:ea typeface="华文中宋" pitchFamily="2" charset="-122"/>
              </a:rPr>
              <a:t>上传</a:t>
            </a:r>
            <a:r>
              <a:rPr lang="zh-CN" altLang="en-US" sz="2400" b="0" dirty="0">
                <a:solidFill>
                  <a:schemeClr val="tx2">
                    <a:lumMod val="95000"/>
                    <a:lumOff val="5000"/>
                  </a:schemeClr>
                </a:solidFill>
                <a:latin typeface="华文中宋" pitchFamily="2" charset="-122"/>
                <a:ea typeface="华文中宋" pitchFamily="2" charset="-122"/>
              </a:rPr>
              <a:t>按钮</a:t>
            </a:r>
            <a:endParaRPr lang="zh-CN" altLang="en-US" sz="2400" b="0" dirty="0">
              <a:solidFill>
                <a:schemeClr val="tx1">
                  <a:lumMod val="60000"/>
                  <a:lumOff val="40000"/>
                </a:schemeClr>
              </a:solidFill>
              <a:latin typeface="华文中宋" pitchFamily="2" charset="-122"/>
              <a:ea typeface="华文中宋" pitchFamily="2" charset="-122"/>
            </a:endParaRPr>
          </a:p>
        </p:txBody>
      </p:sp>
      <p:sp>
        <p:nvSpPr>
          <p:cNvPr id="10" name="圆角矩形标注 4"/>
          <p:cNvSpPr>
            <a:spLocks noChangeArrowheads="1"/>
          </p:cNvSpPr>
          <p:nvPr/>
        </p:nvSpPr>
        <p:spPr bwMode="auto">
          <a:xfrm>
            <a:off x="4500562" y="2500306"/>
            <a:ext cx="3071834" cy="500066"/>
          </a:xfrm>
          <a:prstGeom prst="wedgeRectCallout">
            <a:avLst>
              <a:gd name="adj1" fmla="val -27056"/>
              <a:gd name="adj2" fmla="val 158941"/>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a:solidFill>
                  <a:schemeClr val="tx2">
                    <a:lumMod val="95000"/>
                    <a:lumOff val="5000"/>
                  </a:schemeClr>
                </a:solidFill>
                <a:latin typeface="华文中宋" pitchFamily="2" charset="-122"/>
                <a:ea typeface="华文中宋" pitchFamily="2" charset="-122"/>
              </a:rPr>
              <a:t>3.</a:t>
            </a:r>
            <a:r>
              <a:rPr lang="zh-CN" altLang="en-US" sz="2400" b="0" dirty="0">
                <a:solidFill>
                  <a:schemeClr val="tx2">
                    <a:lumMod val="95000"/>
                    <a:lumOff val="5000"/>
                  </a:schemeClr>
                </a:solidFill>
                <a:latin typeface="华文中宋" pitchFamily="2" charset="-122"/>
                <a:ea typeface="华文中宋" pitchFamily="2" charset="-122"/>
              </a:rPr>
              <a:t>点击</a:t>
            </a:r>
            <a:r>
              <a:rPr lang="zh-CN" altLang="en-US" sz="2400" b="0" dirty="0">
                <a:solidFill>
                  <a:schemeClr val="accent4">
                    <a:lumMod val="60000"/>
                    <a:lumOff val="40000"/>
                  </a:schemeClr>
                </a:solidFill>
                <a:latin typeface="华文中宋" pitchFamily="2" charset="-122"/>
                <a:ea typeface="华文中宋" pitchFamily="2" charset="-122"/>
              </a:rPr>
              <a:t>业务办理</a:t>
            </a:r>
            <a:r>
              <a:rPr lang="zh-CN" altLang="en-US" sz="2400" b="0" dirty="0">
                <a:solidFill>
                  <a:schemeClr val="tx2">
                    <a:lumMod val="95000"/>
                    <a:lumOff val="5000"/>
                  </a:schemeClr>
                </a:solidFill>
                <a:latin typeface="华文中宋" pitchFamily="2" charset="-122"/>
                <a:ea typeface="华文中宋" pitchFamily="2" charset="-122"/>
              </a:rPr>
              <a:t>按钮</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blinds(horizontal)">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10" grpId="0" animBg="1"/>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2"/>
          <p:cNvPicPr>
            <a:picLocks noChangeAspect="1" noChangeArrowheads="1"/>
          </p:cNvPicPr>
          <p:nvPr/>
        </p:nvPicPr>
        <p:blipFill>
          <a:blip r:embed="rId2"/>
          <a:srcRect/>
          <a:stretch>
            <a:fillRect/>
          </a:stretch>
        </p:blipFill>
        <p:spPr bwMode="auto">
          <a:xfrm>
            <a:off x="0" y="857232"/>
            <a:ext cx="9144000" cy="4714908"/>
          </a:xfrm>
          <a:prstGeom prst="rect">
            <a:avLst/>
          </a:prstGeom>
          <a:noFill/>
          <a:ln w="9525">
            <a:noFill/>
            <a:miter lim="800000"/>
            <a:headEnd/>
            <a:tailEnd/>
          </a:ln>
          <a:effectLst/>
        </p:spPr>
      </p:pic>
      <p:pic>
        <p:nvPicPr>
          <p:cNvPr id="5122" name="Picture 2"/>
          <p:cNvPicPr>
            <a:picLocks noChangeAspect="1" noChangeArrowheads="1"/>
          </p:cNvPicPr>
          <p:nvPr/>
        </p:nvPicPr>
        <p:blipFill>
          <a:blip r:embed="rId3" cstate="print"/>
          <a:srcRect/>
          <a:stretch>
            <a:fillRect/>
          </a:stretch>
        </p:blipFill>
        <p:spPr bwMode="auto">
          <a:xfrm>
            <a:off x="3471863" y="2471738"/>
            <a:ext cx="2200275" cy="1914525"/>
          </a:xfrm>
          <a:prstGeom prst="rect">
            <a:avLst/>
          </a:prstGeom>
          <a:noFill/>
          <a:ln w="9525">
            <a:noFill/>
            <a:miter lim="800000"/>
            <a:headEnd/>
            <a:tailEnd/>
          </a:ln>
          <a:effectLst/>
        </p:spPr>
      </p:pic>
      <p:sp>
        <p:nvSpPr>
          <p:cNvPr id="36866" name="标题 1"/>
          <p:cNvSpPr>
            <a:spLocks noGrp="1"/>
          </p:cNvSpPr>
          <p:nvPr>
            <p:ph type="title"/>
          </p:nvPr>
        </p:nvSpPr>
        <p:spPr/>
        <p:txBody>
          <a:bodyPr/>
          <a:lstStyle/>
          <a:p>
            <a:r>
              <a:rPr lang="en-US" altLang="zh-CN" dirty="0">
                <a:latin typeface="宋体" pitchFamily="2" charset="-122"/>
                <a:ea typeface="宋体" pitchFamily="2" charset="-122"/>
              </a:rPr>
              <a:t>5.</a:t>
            </a:r>
            <a:r>
              <a:rPr lang="zh-CN" altLang="en-US" dirty="0">
                <a:latin typeface="宋体" pitchFamily="2" charset="-122"/>
                <a:ea typeface="宋体" pitchFamily="2" charset="-122"/>
              </a:rPr>
              <a:t>投保管理</a:t>
            </a:r>
            <a:r>
              <a:rPr lang="en-US" altLang="zh-CN" dirty="0">
                <a:latin typeface="宋体" pitchFamily="2" charset="-122"/>
                <a:ea typeface="宋体" pitchFamily="2" charset="-122"/>
              </a:rPr>
              <a:t>——</a:t>
            </a:r>
            <a:r>
              <a:rPr lang="zh-CN" altLang="en-US" dirty="0">
                <a:latin typeface="宋体" pitchFamily="2" charset="-122"/>
                <a:ea typeface="宋体" pitchFamily="2" charset="-122"/>
              </a:rPr>
              <a:t>模板批量投保</a:t>
            </a:r>
            <a:endParaRPr lang="zh-CN" altLang="en-US" dirty="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a:t>www.bjzghzbx.com                                                                                                                                                                      </a:t>
            </a:r>
            <a:fld id="{7D05FEE2-20D3-4A5E-8C18-530F2786B67F}" type="slidenum">
              <a:rPr lang="zh-CN" altLang="en-US" smtClean="0"/>
              <a:pPr>
                <a:defRPr/>
              </a:pPr>
              <a:t>68</a:t>
            </a:fld>
            <a:endParaRPr lang="en-US" altLang="zh-CN" dirty="0"/>
          </a:p>
        </p:txBody>
      </p:sp>
      <p:sp>
        <p:nvSpPr>
          <p:cNvPr id="7" name="圆角矩形标注 4"/>
          <p:cNvSpPr>
            <a:spLocks noChangeArrowheads="1"/>
          </p:cNvSpPr>
          <p:nvPr/>
        </p:nvSpPr>
        <p:spPr bwMode="auto">
          <a:xfrm>
            <a:off x="4929190" y="4572008"/>
            <a:ext cx="2500330" cy="500066"/>
          </a:xfrm>
          <a:prstGeom prst="wedgeRectCallout">
            <a:avLst>
              <a:gd name="adj1" fmla="val -41742"/>
              <a:gd name="adj2" fmla="val -159994"/>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a:solidFill>
                  <a:schemeClr val="tx2">
                    <a:lumMod val="95000"/>
                    <a:lumOff val="5000"/>
                  </a:schemeClr>
                </a:solidFill>
                <a:latin typeface="华文中宋" pitchFamily="2" charset="-122"/>
                <a:ea typeface="华文中宋" pitchFamily="2" charset="-122"/>
              </a:rPr>
              <a:t>2.</a:t>
            </a:r>
            <a:r>
              <a:rPr lang="zh-CN" altLang="en-US" sz="2400" b="0" dirty="0">
                <a:solidFill>
                  <a:schemeClr val="tx2">
                    <a:lumMod val="95000"/>
                    <a:lumOff val="5000"/>
                  </a:schemeClr>
                </a:solidFill>
                <a:latin typeface="华文中宋" pitchFamily="2" charset="-122"/>
                <a:ea typeface="华文中宋" pitchFamily="2" charset="-122"/>
              </a:rPr>
              <a:t>点击</a:t>
            </a:r>
            <a:r>
              <a:rPr lang="zh-CN" altLang="en-US" sz="2400" b="0" dirty="0">
                <a:solidFill>
                  <a:schemeClr val="accent4">
                    <a:lumMod val="60000"/>
                    <a:lumOff val="40000"/>
                  </a:schemeClr>
                </a:solidFill>
                <a:latin typeface="华文中宋" pitchFamily="2" charset="-122"/>
                <a:ea typeface="华文中宋" pitchFamily="2" charset="-122"/>
              </a:rPr>
              <a:t>确定</a:t>
            </a:r>
            <a:r>
              <a:rPr lang="zh-CN" altLang="en-US" sz="2400" b="0" dirty="0">
                <a:solidFill>
                  <a:schemeClr val="tx2">
                    <a:lumMod val="95000"/>
                    <a:lumOff val="5000"/>
                  </a:schemeClr>
                </a:solidFill>
                <a:latin typeface="华文中宋" pitchFamily="2" charset="-122"/>
                <a:ea typeface="华文中宋" pitchFamily="2" charset="-122"/>
              </a:rPr>
              <a:t>按钮</a:t>
            </a:r>
          </a:p>
        </p:txBody>
      </p:sp>
      <p:sp>
        <p:nvSpPr>
          <p:cNvPr id="8" name="圆角矩形标注 4"/>
          <p:cNvSpPr>
            <a:spLocks noChangeArrowheads="1"/>
          </p:cNvSpPr>
          <p:nvPr/>
        </p:nvSpPr>
        <p:spPr bwMode="auto">
          <a:xfrm>
            <a:off x="5000628" y="2071678"/>
            <a:ext cx="2428892" cy="500066"/>
          </a:xfrm>
          <a:prstGeom prst="wedgeRectCallout">
            <a:avLst>
              <a:gd name="adj1" fmla="val -63619"/>
              <a:gd name="adj2" fmla="val 164905"/>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a:solidFill>
                  <a:schemeClr val="tx2">
                    <a:lumMod val="95000"/>
                    <a:lumOff val="5000"/>
                  </a:schemeClr>
                </a:solidFill>
                <a:latin typeface="华文中宋" pitchFamily="2" charset="-122"/>
                <a:ea typeface="华文中宋" pitchFamily="2" charset="-122"/>
              </a:rPr>
              <a:t>1.</a:t>
            </a:r>
            <a:r>
              <a:rPr lang="zh-CN" altLang="en-US" sz="2400" b="0" dirty="0">
                <a:solidFill>
                  <a:schemeClr val="tx2">
                    <a:lumMod val="95000"/>
                    <a:lumOff val="5000"/>
                  </a:schemeClr>
                </a:solidFill>
                <a:latin typeface="华文中宋" pitchFamily="2" charset="-122"/>
                <a:ea typeface="华文中宋" pitchFamily="2" charset="-122"/>
              </a:rPr>
              <a:t>查看导入结果</a:t>
            </a:r>
            <a:endParaRPr lang="zh-CN" altLang="en-US" sz="2400" b="0" dirty="0">
              <a:solidFill>
                <a:schemeClr val="tx1">
                  <a:lumMod val="60000"/>
                  <a:lumOff val="40000"/>
                </a:schemeClr>
              </a:solidFill>
              <a:latin typeface="华文中宋" pitchFamily="2" charset="-122"/>
              <a:ea typeface="华文中宋"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p:cNvPicPr>
            <a:picLocks noChangeAspect="1" noChangeArrowheads="1"/>
          </p:cNvPicPr>
          <p:nvPr/>
        </p:nvPicPr>
        <p:blipFill>
          <a:blip r:embed="rId2"/>
          <a:srcRect/>
          <a:stretch>
            <a:fillRect/>
          </a:stretch>
        </p:blipFill>
        <p:spPr bwMode="auto">
          <a:xfrm>
            <a:off x="0" y="857232"/>
            <a:ext cx="9144000" cy="4714908"/>
          </a:xfrm>
          <a:prstGeom prst="rect">
            <a:avLst/>
          </a:prstGeom>
          <a:noFill/>
          <a:ln w="9525">
            <a:noFill/>
            <a:miter lim="800000"/>
            <a:headEnd/>
            <a:tailEnd/>
          </a:ln>
          <a:effectLst/>
        </p:spPr>
      </p:pic>
      <p:pic>
        <p:nvPicPr>
          <p:cNvPr id="4099" name="Picture 3"/>
          <p:cNvPicPr>
            <a:picLocks noChangeAspect="1" noChangeArrowheads="1"/>
          </p:cNvPicPr>
          <p:nvPr/>
        </p:nvPicPr>
        <p:blipFill>
          <a:blip r:embed="rId3" cstate="print"/>
          <a:srcRect/>
          <a:stretch>
            <a:fillRect/>
          </a:stretch>
        </p:blipFill>
        <p:spPr bwMode="auto">
          <a:xfrm>
            <a:off x="3635896" y="2996952"/>
            <a:ext cx="1800225" cy="419100"/>
          </a:xfrm>
          <a:prstGeom prst="rect">
            <a:avLst/>
          </a:prstGeom>
          <a:noFill/>
          <a:ln w="9525">
            <a:noFill/>
            <a:miter lim="800000"/>
            <a:headEnd/>
            <a:tailEnd/>
          </a:ln>
        </p:spPr>
      </p:pic>
      <p:sp>
        <p:nvSpPr>
          <p:cNvPr id="36866" name="标题 1"/>
          <p:cNvSpPr>
            <a:spLocks noGrp="1"/>
          </p:cNvSpPr>
          <p:nvPr>
            <p:ph type="title"/>
          </p:nvPr>
        </p:nvSpPr>
        <p:spPr/>
        <p:txBody>
          <a:bodyPr/>
          <a:lstStyle/>
          <a:p>
            <a:r>
              <a:rPr lang="en-US" altLang="zh-CN" dirty="0">
                <a:latin typeface="宋体" pitchFamily="2" charset="-122"/>
                <a:ea typeface="宋体" pitchFamily="2" charset="-122"/>
              </a:rPr>
              <a:t>5.</a:t>
            </a:r>
            <a:r>
              <a:rPr lang="zh-CN" altLang="en-US" dirty="0">
                <a:latin typeface="宋体" pitchFamily="2" charset="-122"/>
                <a:ea typeface="宋体" pitchFamily="2" charset="-122"/>
              </a:rPr>
              <a:t>投保管理</a:t>
            </a:r>
            <a:r>
              <a:rPr lang="en-US" altLang="zh-CN" dirty="0">
                <a:latin typeface="宋体" pitchFamily="2" charset="-122"/>
                <a:ea typeface="宋体" pitchFamily="2" charset="-122"/>
              </a:rPr>
              <a:t>——</a:t>
            </a:r>
            <a:r>
              <a:rPr lang="zh-CN" altLang="en-US" dirty="0">
                <a:latin typeface="宋体" pitchFamily="2" charset="-122"/>
                <a:ea typeface="宋体" pitchFamily="2" charset="-122"/>
              </a:rPr>
              <a:t>模板批量投保</a:t>
            </a:r>
            <a:endParaRPr lang="zh-CN" altLang="en-US" dirty="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a:t>www.bjzghzbx.com                                                                                                                                                                      </a:t>
            </a:r>
            <a:fld id="{7D05FEE2-20D3-4A5E-8C18-530F2786B67F}" type="slidenum">
              <a:rPr lang="zh-CN" altLang="en-US" smtClean="0"/>
              <a:pPr>
                <a:defRPr/>
              </a:pPr>
              <a:t>69</a:t>
            </a:fld>
            <a:endParaRPr lang="en-US" altLang="zh-CN" dirty="0"/>
          </a:p>
        </p:txBody>
      </p:sp>
      <p:sp>
        <p:nvSpPr>
          <p:cNvPr id="12" name="AutoShape 3"/>
          <p:cNvSpPr>
            <a:spLocks noChangeArrowheads="1"/>
          </p:cNvSpPr>
          <p:nvPr/>
        </p:nvSpPr>
        <p:spPr bwMode="auto">
          <a:xfrm>
            <a:off x="3707904" y="4149080"/>
            <a:ext cx="4608512" cy="1200329"/>
          </a:xfrm>
          <a:prstGeom prst="wedgeRectCallout">
            <a:avLst>
              <a:gd name="adj1" fmla="val -41088"/>
              <a:gd name="adj2" fmla="val -116642"/>
            </a:avLst>
          </a:prstGeom>
          <a:solidFill>
            <a:srgbClr val="FFFFFF"/>
          </a:solidFill>
          <a:ln w="19050">
            <a:solidFill>
              <a:srgbClr val="000514"/>
            </a:solidFill>
            <a:miter lim="800000"/>
            <a:headEnd/>
            <a:tailEnd/>
          </a:ln>
          <a:effectLst>
            <a:outerShdw dist="35921" dir="2700000" algn="ctr" rotWithShape="0">
              <a:srgbClr val="000514">
                <a:alpha val="50000"/>
              </a:srgbClr>
            </a:outerShdw>
          </a:effectLst>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2.</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用鼠标左键点击</a:t>
            </a:r>
            <a:r>
              <a:rPr kumimoji="0" lang="zh-CN" altLang="en-US" sz="2400" b="0" i="0" u="none" strike="noStrike" kern="0" cap="none" spc="0" normalizeH="0" baseline="0" noProof="0" dirty="0">
                <a:ln>
                  <a:noFill/>
                </a:ln>
                <a:solidFill>
                  <a:schemeClr val="tx1">
                    <a:lumMod val="60000"/>
                    <a:lumOff val="40000"/>
                  </a:schemeClr>
                </a:solidFill>
                <a:effectLst/>
                <a:uLnTx/>
                <a:uFillTx/>
                <a:latin typeface="华文中宋" pitchFamily="2" charset="-122"/>
                <a:ea typeface="华文中宋" pitchFamily="2" charset="-122"/>
              </a:rPr>
              <a:t>批量投保处理结果</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下载链接</a:t>
            </a:r>
            <a:r>
              <a:rPr kumimoji="0" lang="zh-CN" altLang="en-US" sz="2400" b="1"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 </a:t>
            </a:r>
            <a:r>
              <a:rPr kumimoji="0" lang="en-US" altLang="zh-CN"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如果不行请用鼠标右键</a:t>
            </a:r>
            <a:r>
              <a:rPr kumimoji="0" lang="zh-CN" altLang="en-US" sz="2400" b="0" i="0" u="none" strike="noStrike" kern="0" cap="none" spc="0" normalizeH="0" baseline="0" noProof="0" dirty="0">
                <a:ln>
                  <a:noFill/>
                </a:ln>
                <a:solidFill>
                  <a:schemeClr val="accent4">
                    <a:lumMod val="60000"/>
                    <a:lumOff val="40000"/>
                  </a:schemeClr>
                </a:solidFill>
                <a:effectLst/>
                <a:uLnTx/>
                <a:uFillTx/>
                <a:latin typeface="华文中宋" pitchFamily="2" charset="-122"/>
                <a:ea typeface="华文中宋" pitchFamily="2" charset="-122"/>
              </a:rPr>
              <a:t>目标另存为</a:t>
            </a:r>
            <a:r>
              <a:rPr kumimoji="0" lang="en-US" altLang="zh-CN" sz="2400" b="0" i="0" u="none" strike="noStrike" kern="0" cap="none" spc="0" normalizeH="0" baseline="0" noProof="0" dirty="0">
                <a:ln>
                  <a:noFill/>
                </a:ln>
                <a:solidFill>
                  <a:schemeClr val="accent4">
                    <a:lumMod val="60000"/>
                    <a:lumOff val="40000"/>
                  </a:schemeClr>
                </a:solidFill>
                <a:effectLst/>
                <a:uLnTx/>
                <a:uFillTx/>
                <a:latin typeface="华文中宋" pitchFamily="2" charset="-122"/>
                <a:ea typeface="华文中宋" pitchFamily="2" charset="-122"/>
              </a:rPr>
              <a:t>…</a:t>
            </a:r>
            <a:r>
              <a:rPr kumimoji="0" lang="en-US" altLang="zh-CN"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a:t>
            </a:r>
          </a:p>
        </p:txBody>
      </p:sp>
      <p:sp>
        <p:nvSpPr>
          <p:cNvPr id="10" name="圆角矩形标注 4"/>
          <p:cNvSpPr>
            <a:spLocks noChangeArrowheads="1"/>
          </p:cNvSpPr>
          <p:nvPr/>
        </p:nvSpPr>
        <p:spPr bwMode="auto">
          <a:xfrm>
            <a:off x="827584" y="1916832"/>
            <a:ext cx="2500330" cy="1224136"/>
          </a:xfrm>
          <a:prstGeom prst="wedgeRectCallout">
            <a:avLst>
              <a:gd name="adj1" fmla="val 65473"/>
              <a:gd name="adj2" fmla="val 45729"/>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pPr algn="just"/>
            <a:r>
              <a:rPr lang="en-US" altLang="zh-CN" sz="2400" b="0" dirty="0">
                <a:solidFill>
                  <a:schemeClr val="tx2">
                    <a:lumMod val="95000"/>
                    <a:lumOff val="5000"/>
                  </a:schemeClr>
                </a:solidFill>
                <a:latin typeface="华文中宋" pitchFamily="2" charset="-122"/>
                <a:ea typeface="华文中宋" pitchFamily="2" charset="-122"/>
              </a:rPr>
              <a:t>1.</a:t>
            </a:r>
            <a:r>
              <a:rPr lang="zh-CN" altLang="en-US" sz="2400" b="0" dirty="0">
                <a:solidFill>
                  <a:schemeClr val="tx2">
                    <a:lumMod val="95000"/>
                    <a:lumOff val="5000"/>
                  </a:schemeClr>
                </a:solidFill>
                <a:latin typeface="华文中宋" pitchFamily="2" charset="-122"/>
                <a:ea typeface="华文中宋" pitchFamily="2" charset="-122"/>
              </a:rPr>
              <a:t>如有导入失败，请点击</a:t>
            </a:r>
            <a:r>
              <a:rPr lang="zh-CN" altLang="en-US" sz="2400" b="0" dirty="0">
                <a:solidFill>
                  <a:schemeClr val="accent4">
                    <a:lumMod val="60000"/>
                    <a:lumOff val="40000"/>
                  </a:schemeClr>
                </a:solidFill>
                <a:latin typeface="华文中宋" pitchFamily="2" charset="-122"/>
                <a:ea typeface="华文中宋" pitchFamily="2" charset="-122"/>
              </a:rPr>
              <a:t>处理结果下载</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blinds(horizontal)">
                                      <p:cBhvr>
                                        <p:cTn id="1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0"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srcRect/>
          <a:stretch>
            <a:fillRect/>
          </a:stretch>
        </p:blipFill>
        <p:spPr bwMode="auto">
          <a:xfrm>
            <a:off x="0" y="857232"/>
            <a:ext cx="9144064" cy="5786478"/>
          </a:xfrm>
          <a:prstGeom prst="rect">
            <a:avLst/>
          </a:prstGeom>
          <a:noFill/>
          <a:ln w="9525">
            <a:noFill/>
            <a:miter lim="800000"/>
            <a:headEnd/>
            <a:tailEnd/>
          </a:ln>
          <a:effectLst/>
        </p:spPr>
      </p:pic>
      <p:sp>
        <p:nvSpPr>
          <p:cNvPr id="7170" name="标题 1"/>
          <p:cNvSpPr>
            <a:spLocks noGrp="1"/>
          </p:cNvSpPr>
          <p:nvPr>
            <p:ph type="title"/>
          </p:nvPr>
        </p:nvSpPr>
        <p:spPr/>
        <p:txBody>
          <a:bodyPr/>
          <a:lstStyle/>
          <a:p>
            <a:r>
              <a:rPr lang="en-US" altLang="zh-CN" dirty="0">
                <a:latin typeface="宋体" pitchFamily="2" charset="-122"/>
                <a:ea typeface="宋体" pitchFamily="2" charset="-122"/>
              </a:rPr>
              <a:t>2.</a:t>
            </a:r>
            <a:r>
              <a:rPr lang="zh-CN" altLang="en-US" dirty="0">
                <a:latin typeface="宋体" pitchFamily="2" charset="-122"/>
                <a:ea typeface="宋体" pitchFamily="2" charset="-122"/>
              </a:rPr>
              <a:t>系统登录</a:t>
            </a:r>
            <a:endParaRPr lang="zh-CN" altLang="en-US" dirty="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a:t>www.bjzghzbx.com                                                                                                                                                                      </a:t>
            </a:r>
            <a:fld id="{5991C8B5-FAD7-4A90-8F02-F54F08AA3756}" type="slidenum">
              <a:rPr lang="zh-CN" altLang="en-US" smtClean="0"/>
              <a:pPr>
                <a:defRPr/>
              </a:pPr>
              <a:t>7</a:t>
            </a:fld>
            <a:endParaRPr lang="en-US" altLang="zh-CN" dirty="0"/>
          </a:p>
        </p:txBody>
      </p:sp>
      <p:sp>
        <p:nvSpPr>
          <p:cNvPr id="7" name="矩形标注 6"/>
          <p:cNvSpPr>
            <a:spLocks noChangeArrowheads="1"/>
          </p:cNvSpPr>
          <p:nvPr/>
        </p:nvSpPr>
        <p:spPr bwMode="auto">
          <a:xfrm>
            <a:off x="428596" y="2000240"/>
            <a:ext cx="8072494" cy="1071570"/>
          </a:xfrm>
          <a:prstGeom prst="wedgeRectCallout">
            <a:avLst>
              <a:gd name="adj1" fmla="val -42409"/>
              <a:gd name="adj2" fmla="val -126451"/>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pPr lvl="0" eaLnBrk="1" fontAlgn="ctr" hangingPunct="1">
              <a:defRPr/>
            </a:pPr>
            <a:r>
              <a:rPr lang="zh-CN" altLang="en-US" sz="2400" b="0" dirty="0">
                <a:solidFill>
                  <a:srgbClr val="000514"/>
                </a:solidFill>
                <a:latin typeface="华文中宋" pitchFamily="2" charset="-122"/>
                <a:ea typeface="华文中宋" pitchFamily="2" charset="-122"/>
              </a:rPr>
              <a:t>在地址栏内输入办事处主页网址：</a:t>
            </a:r>
            <a:endParaRPr lang="en-US" altLang="zh-CN" sz="2400" b="0" dirty="0">
              <a:solidFill>
                <a:srgbClr val="000514"/>
              </a:solidFill>
              <a:latin typeface="华文中宋" pitchFamily="2" charset="-122"/>
              <a:ea typeface="华文中宋" pitchFamily="2" charset="-122"/>
            </a:endParaRPr>
          </a:p>
          <a:p>
            <a:pPr lvl="0" eaLnBrk="1" fontAlgn="ctr" hangingPunct="1">
              <a:defRPr/>
            </a:pPr>
            <a:r>
              <a:rPr lang="en-US" altLang="zh-CN" sz="2400" b="0" dirty="0">
                <a:solidFill>
                  <a:srgbClr val="000514"/>
                </a:solidFill>
                <a:latin typeface="华文中宋" pitchFamily="2" charset="-122"/>
                <a:ea typeface="华文中宋" pitchFamily="2" charset="-122"/>
              </a:rPr>
              <a:t>               </a:t>
            </a:r>
            <a:r>
              <a:rPr lang="en-US" altLang="zh-CN" sz="4000" dirty="0">
                <a:solidFill>
                  <a:srgbClr val="003399"/>
                </a:solidFill>
                <a:latin typeface="微软雅黑" pitchFamily="34" charset="-122"/>
                <a:ea typeface="微软雅黑" pitchFamily="34" charset="-122"/>
              </a:rPr>
              <a:t>www.bjzghzbx.com</a:t>
            </a:r>
            <a:endParaRPr lang="en-US" altLang="zh-CN" sz="4000" b="0" dirty="0">
              <a:solidFill>
                <a:srgbClr val="FF3300"/>
              </a:solidFill>
              <a:latin typeface="微软雅黑" pitchFamily="34" charset="-122"/>
              <a:ea typeface="微软雅黑" pitchFamily="34" charset="-122"/>
            </a:endParaRPr>
          </a:p>
          <a:p>
            <a:endParaRPr lang="zh-CN" altLang="en-US" sz="2600" dirty="0">
              <a:solidFill>
                <a:schemeClr val="tx1"/>
              </a:solidFill>
              <a:latin typeface="宋体" pitchFamily="2" charset="-122"/>
              <a:ea typeface="宋体"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2"/>
          <p:cNvPicPr>
            <a:picLocks noChangeAspect="1" noChangeArrowheads="1"/>
          </p:cNvPicPr>
          <p:nvPr/>
        </p:nvPicPr>
        <p:blipFill>
          <a:blip r:embed="rId2"/>
          <a:srcRect/>
          <a:stretch>
            <a:fillRect/>
          </a:stretch>
        </p:blipFill>
        <p:spPr bwMode="auto">
          <a:xfrm>
            <a:off x="0" y="857232"/>
            <a:ext cx="9144000" cy="4714908"/>
          </a:xfrm>
          <a:prstGeom prst="rect">
            <a:avLst/>
          </a:prstGeom>
          <a:noFill/>
          <a:ln w="9525">
            <a:noFill/>
            <a:miter lim="800000"/>
            <a:headEnd/>
            <a:tailEnd/>
          </a:ln>
          <a:effectLst/>
        </p:spPr>
      </p:pic>
      <p:pic>
        <p:nvPicPr>
          <p:cNvPr id="5122" name="Picture 2"/>
          <p:cNvPicPr>
            <a:picLocks noChangeAspect="1" noChangeArrowheads="1"/>
          </p:cNvPicPr>
          <p:nvPr/>
        </p:nvPicPr>
        <p:blipFill>
          <a:blip r:embed="rId3" cstate="print"/>
          <a:srcRect/>
          <a:stretch>
            <a:fillRect/>
          </a:stretch>
        </p:blipFill>
        <p:spPr bwMode="auto">
          <a:xfrm>
            <a:off x="1331640" y="1628800"/>
            <a:ext cx="6524625" cy="3981450"/>
          </a:xfrm>
          <a:prstGeom prst="rect">
            <a:avLst/>
          </a:prstGeom>
          <a:noFill/>
          <a:ln w="9525">
            <a:noFill/>
            <a:miter lim="800000"/>
            <a:headEnd/>
            <a:tailEnd/>
          </a:ln>
        </p:spPr>
      </p:pic>
      <p:sp>
        <p:nvSpPr>
          <p:cNvPr id="36866" name="标题 1"/>
          <p:cNvSpPr>
            <a:spLocks noGrp="1"/>
          </p:cNvSpPr>
          <p:nvPr>
            <p:ph type="title"/>
          </p:nvPr>
        </p:nvSpPr>
        <p:spPr/>
        <p:txBody>
          <a:bodyPr/>
          <a:lstStyle/>
          <a:p>
            <a:r>
              <a:rPr lang="en-US" altLang="zh-CN" dirty="0">
                <a:latin typeface="宋体" pitchFamily="2" charset="-122"/>
                <a:ea typeface="宋体" pitchFamily="2" charset="-122"/>
              </a:rPr>
              <a:t>5.</a:t>
            </a:r>
            <a:r>
              <a:rPr lang="zh-CN" altLang="en-US" dirty="0">
                <a:latin typeface="宋体" pitchFamily="2" charset="-122"/>
                <a:ea typeface="宋体" pitchFamily="2" charset="-122"/>
              </a:rPr>
              <a:t>投保管理</a:t>
            </a:r>
            <a:r>
              <a:rPr lang="en-US" altLang="zh-CN" dirty="0">
                <a:latin typeface="宋体" pitchFamily="2" charset="-122"/>
                <a:ea typeface="宋体" pitchFamily="2" charset="-122"/>
              </a:rPr>
              <a:t>——</a:t>
            </a:r>
            <a:r>
              <a:rPr lang="zh-CN" altLang="en-US" dirty="0">
                <a:latin typeface="宋体" pitchFamily="2" charset="-122"/>
                <a:ea typeface="宋体" pitchFamily="2" charset="-122"/>
              </a:rPr>
              <a:t>模板批量投保</a:t>
            </a:r>
            <a:endParaRPr lang="zh-CN" altLang="en-US" dirty="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a:t>www.bjzghzbx.com                                                                                                                                                                      </a:t>
            </a:r>
            <a:fld id="{7D05FEE2-20D3-4A5E-8C18-530F2786B67F}" type="slidenum">
              <a:rPr lang="zh-CN" altLang="en-US" smtClean="0"/>
              <a:pPr>
                <a:defRPr/>
              </a:pPr>
              <a:t>70</a:t>
            </a:fld>
            <a:endParaRPr lang="en-US" altLang="zh-CN" dirty="0"/>
          </a:p>
        </p:txBody>
      </p:sp>
      <p:sp>
        <p:nvSpPr>
          <p:cNvPr id="14" name="AutoShape 4"/>
          <p:cNvSpPr>
            <a:spLocks noChangeArrowheads="1"/>
          </p:cNvSpPr>
          <p:nvPr/>
        </p:nvSpPr>
        <p:spPr bwMode="auto">
          <a:xfrm>
            <a:off x="357158" y="1428736"/>
            <a:ext cx="2214578" cy="830997"/>
          </a:xfrm>
          <a:prstGeom prst="wedgeRectCallout">
            <a:avLst>
              <a:gd name="adj1" fmla="val 35734"/>
              <a:gd name="adj2" fmla="val 158216"/>
            </a:avLst>
          </a:prstGeom>
          <a:solidFill>
            <a:srgbClr val="FFFFFF"/>
          </a:solidFill>
          <a:ln w="19050">
            <a:solidFill>
              <a:srgbClr val="000514"/>
            </a:solidFill>
            <a:miter lim="800000"/>
            <a:headEnd/>
            <a:tailEnd/>
          </a:ln>
          <a:effectLst>
            <a:outerShdw dist="35921" dir="2700000" algn="ctr" rotWithShape="0">
              <a:srgbClr val="000514">
                <a:alpha val="50000"/>
              </a:srgbClr>
            </a:outerShdw>
          </a:effectLst>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1.</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 选择要保存的位置。</a:t>
            </a:r>
          </a:p>
        </p:txBody>
      </p:sp>
      <p:sp>
        <p:nvSpPr>
          <p:cNvPr id="15" name="AutoShape 5"/>
          <p:cNvSpPr>
            <a:spLocks noChangeArrowheads="1"/>
          </p:cNvSpPr>
          <p:nvPr/>
        </p:nvSpPr>
        <p:spPr bwMode="auto">
          <a:xfrm>
            <a:off x="214282" y="5357826"/>
            <a:ext cx="3240087" cy="841375"/>
          </a:xfrm>
          <a:prstGeom prst="wedgeRectCallout">
            <a:avLst>
              <a:gd name="adj1" fmla="val 39084"/>
              <a:gd name="adj2" fmla="val -123825"/>
            </a:avLst>
          </a:prstGeom>
          <a:solidFill>
            <a:srgbClr val="FFFFFF"/>
          </a:solidFill>
          <a:ln w="19050">
            <a:solidFill>
              <a:srgbClr val="000514"/>
            </a:solidFill>
            <a:miter lim="800000"/>
            <a:headEnd/>
            <a:tailEnd/>
          </a:ln>
          <a:effectLst>
            <a:outerShdw dist="35921" dir="2700000" algn="ctr" rotWithShape="0">
              <a:srgbClr val="000514">
                <a:alpha val="50000"/>
              </a:srgbClr>
            </a:outerShdw>
          </a:effectLst>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2.</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在</a:t>
            </a:r>
            <a:r>
              <a:rPr kumimoji="0" lang="zh-CN" altLang="en-US" sz="2400" b="0" i="0" u="none" strike="noStrike" kern="0" cap="none" spc="0" normalizeH="0" baseline="0" noProof="0" dirty="0">
                <a:ln>
                  <a:noFill/>
                </a:ln>
                <a:solidFill>
                  <a:schemeClr val="accent4">
                    <a:lumMod val="60000"/>
                    <a:lumOff val="40000"/>
                  </a:schemeClr>
                </a:solidFill>
                <a:effectLst/>
                <a:uLnTx/>
                <a:uFillTx/>
                <a:latin typeface="华文中宋" pitchFamily="2" charset="-122"/>
                <a:ea typeface="华文中宋" pitchFamily="2" charset="-122"/>
              </a:rPr>
              <a:t>文件名</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中录入便于自己工作的文件名。</a:t>
            </a:r>
          </a:p>
        </p:txBody>
      </p:sp>
      <p:sp>
        <p:nvSpPr>
          <p:cNvPr id="16" name="AutoShape 6"/>
          <p:cNvSpPr>
            <a:spLocks noChangeArrowheads="1"/>
          </p:cNvSpPr>
          <p:nvPr/>
        </p:nvSpPr>
        <p:spPr bwMode="auto">
          <a:xfrm>
            <a:off x="6228184" y="4221088"/>
            <a:ext cx="2714612" cy="461665"/>
          </a:xfrm>
          <a:prstGeom prst="wedgeRectCallout">
            <a:avLst>
              <a:gd name="adj1" fmla="val -39728"/>
              <a:gd name="adj2" fmla="val 157415"/>
            </a:avLst>
          </a:prstGeom>
          <a:solidFill>
            <a:srgbClr val="FFFFFF"/>
          </a:solidFill>
          <a:ln w="19050">
            <a:solidFill>
              <a:srgbClr val="000514"/>
            </a:solidFill>
            <a:miter lim="800000"/>
            <a:headEnd/>
            <a:tailEnd/>
          </a:ln>
          <a:effectLst>
            <a:outerShdw dist="35921" dir="2700000" algn="ctr" rotWithShape="0">
              <a:srgbClr val="000514">
                <a:alpha val="50000"/>
              </a:srgbClr>
            </a:outerShdw>
          </a:effectLst>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3.</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 点击</a:t>
            </a:r>
            <a:r>
              <a:rPr kumimoji="0" lang="zh-CN" altLang="en-US" sz="2400" b="0" i="0" u="none" strike="noStrike" kern="0" cap="none" spc="0" normalizeH="0" baseline="0" noProof="0" dirty="0">
                <a:ln>
                  <a:noFill/>
                </a:ln>
                <a:solidFill>
                  <a:schemeClr val="accent4">
                    <a:lumMod val="60000"/>
                    <a:lumOff val="40000"/>
                  </a:schemeClr>
                </a:solidFill>
                <a:effectLst/>
                <a:uLnTx/>
                <a:uFillTx/>
                <a:latin typeface="华文中宋" pitchFamily="2" charset="-122"/>
                <a:ea typeface="华文中宋" pitchFamily="2" charset="-122"/>
              </a:rPr>
              <a:t>保存</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按钮。</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2" cstate="print"/>
          <a:srcRect/>
          <a:stretch>
            <a:fillRect/>
          </a:stretch>
        </p:blipFill>
        <p:spPr bwMode="auto">
          <a:xfrm>
            <a:off x="-1" y="857232"/>
            <a:ext cx="9144063" cy="5715040"/>
          </a:xfrm>
          <a:prstGeom prst="rect">
            <a:avLst/>
          </a:prstGeom>
          <a:noFill/>
          <a:ln w="9525">
            <a:noFill/>
            <a:miter lim="800000"/>
            <a:headEnd/>
            <a:tailEnd/>
          </a:ln>
          <a:effectLst/>
        </p:spPr>
      </p:pic>
      <p:sp>
        <p:nvSpPr>
          <p:cNvPr id="36866" name="标题 1"/>
          <p:cNvSpPr>
            <a:spLocks noGrp="1"/>
          </p:cNvSpPr>
          <p:nvPr>
            <p:ph type="title"/>
          </p:nvPr>
        </p:nvSpPr>
        <p:spPr/>
        <p:txBody>
          <a:bodyPr/>
          <a:lstStyle/>
          <a:p>
            <a:r>
              <a:rPr lang="en-US" altLang="zh-CN" dirty="0">
                <a:latin typeface="宋体" pitchFamily="2" charset="-122"/>
                <a:ea typeface="宋体" pitchFamily="2" charset="-122"/>
              </a:rPr>
              <a:t>5.</a:t>
            </a:r>
            <a:r>
              <a:rPr lang="zh-CN" altLang="en-US" dirty="0">
                <a:latin typeface="宋体" pitchFamily="2" charset="-122"/>
                <a:ea typeface="宋体" pitchFamily="2" charset="-122"/>
              </a:rPr>
              <a:t>投保管理</a:t>
            </a:r>
            <a:r>
              <a:rPr lang="en-US" altLang="zh-CN" dirty="0">
                <a:latin typeface="宋体" pitchFamily="2" charset="-122"/>
                <a:ea typeface="宋体" pitchFamily="2" charset="-122"/>
              </a:rPr>
              <a:t>——</a:t>
            </a:r>
            <a:r>
              <a:rPr lang="zh-CN" altLang="en-US" dirty="0">
                <a:latin typeface="宋体" pitchFamily="2" charset="-122"/>
                <a:ea typeface="宋体" pitchFamily="2" charset="-122"/>
              </a:rPr>
              <a:t>模板批量投保</a:t>
            </a:r>
            <a:endParaRPr lang="zh-CN" altLang="en-US" dirty="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a:t>www.bjzghzbx.com                                                                                                                                                                      </a:t>
            </a:r>
            <a:fld id="{7D05FEE2-20D3-4A5E-8C18-530F2786B67F}" type="slidenum">
              <a:rPr lang="zh-CN" altLang="en-US" smtClean="0"/>
              <a:pPr>
                <a:defRPr/>
              </a:pPr>
              <a:t>71</a:t>
            </a:fld>
            <a:endParaRPr lang="en-US" altLang="zh-CN" dirty="0"/>
          </a:p>
        </p:txBody>
      </p:sp>
      <p:sp>
        <p:nvSpPr>
          <p:cNvPr id="9" name="AutoShape 4"/>
          <p:cNvSpPr>
            <a:spLocks noChangeArrowheads="1"/>
          </p:cNvSpPr>
          <p:nvPr/>
        </p:nvSpPr>
        <p:spPr bwMode="auto">
          <a:xfrm>
            <a:off x="500034" y="2357430"/>
            <a:ext cx="2786082" cy="1200329"/>
          </a:xfrm>
          <a:prstGeom prst="wedgeRectCallout">
            <a:avLst>
              <a:gd name="adj1" fmla="val -57227"/>
              <a:gd name="adj2" fmla="val -89339"/>
            </a:avLst>
          </a:prstGeom>
          <a:solidFill>
            <a:srgbClr val="FFFFFF"/>
          </a:solidFill>
          <a:ln w="19050">
            <a:solidFill>
              <a:srgbClr val="000514"/>
            </a:solidFill>
            <a:miter lim="800000"/>
            <a:headEnd/>
            <a:tailEnd/>
          </a:ln>
          <a:effectLst>
            <a:outerShdw dist="35921" dir="2700000" algn="ctr" rotWithShape="0">
              <a:srgbClr val="000514">
                <a:alpha val="50000"/>
              </a:srgbClr>
            </a:outerShdw>
          </a:effectLst>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1.</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 </a:t>
            </a:r>
            <a:r>
              <a:rPr lang="zh-CN" altLang="en-US" sz="2400" b="0" kern="0" dirty="0">
                <a:solidFill>
                  <a:sysClr val="windowText" lastClr="000000"/>
                </a:solidFill>
                <a:latin typeface="华文中宋" pitchFamily="2" charset="-122"/>
                <a:ea typeface="华文中宋" pitchFamily="2" charset="-122"/>
              </a:rPr>
              <a:t>双击打开刚下载的</a:t>
            </a:r>
            <a:r>
              <a:rPr lang="zh-CN" altLang="en-US" sz="2400" b="0" kern="0" dirty="0">
                <a:solidFill>
                  <a:schemeClr val="accent4">
                    <a:lumMod val="60000"/>
                    <a:lumOff val="40000"/>
                  </a:schemeClr>
                </a:solidFill>
                <a:latin typeface="华文中宋" pitchFamily="2" charset="-122"/>
                <a:ea typeface="华文中宋" pitchFamily="2" charset="-122"/>
              </a:rPr>
              <a:t>批量投保失败人员名单</a:t>
            </a:r>
            <a:r>
              <a:rPr lang="zh-CN" altLang="en-US" sz="2400" b="0" kern="0" dirty="0">
                <a:solidFill>
                  <a:schemeClr val="tx2"/>
                </a:solidFill>
                <a:latin typeface="华文中宋" pitchFamily="2" charset="-122"/>
                <a:ea typeface="华文中宋" pitchFamily="2" charset="-122"/>
              </a:rPr>
              <a:t>文件</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p:cNvPicPr>
            <a:picLocks noChangeAspect="1" noChangeArrowheads="1"/>
          </p:cNvPicPr>
          <p:nvPr/>
        </p:nvPicPr>
        <p:blipFill>
          <a:blip r:embed="rId2" cstate="print"/>
          <a:srcRect/>
          <a:stretch>
            <a:fillRect/>
          </a:stretch>
        </p:blipFill>
        <p:spPr bwMode="auto">
          <a:xfrm>
            <a:off x="142844" y="1000108"/>
            <a:ext cx="8258175" cy="3981450"/>
          </a:xfrm>
          <a:prstGeom prst="rect">
            <a:avLst/>
          </a:prstGeom>
          <a:noFill/>
          <a:ln w="9525">
            <a:solidFill>
              <a:schemeClr val="bg2">
                <a:lumMod val="50000"/>
              </a:schemeClr>
            </a:solidFill>
            <a:miter lim="800000"/>
            <a:headEnd/>
            <a:tailEnd/>
          </a:ln>
          <a:effectLst>
            <a:outerShdw blurRad="50800" dist="38100" dir="5400000" algn="t" rotWithShape="0">
              <a:prstClr val="black">
                <a:alpha val="40000"/>
              </a:prstClr>
            </a:outerShdw>
          </a:effectLst>
        </p:spPr>
      </p:pic>
      <p:sp>
        <p:nvSpPr>
          <p:cNvPr id="36866" name="标题 1"/>
          <p:cNvSpPr>
            <a:spLocks noGrp="1"/>
          </p:cNvSpPr>
          <p:nvPr>
            <p:ph type="title"/>
          </p:nvPr>
        </p:nvSpPr>
        <p:spPr/>
        <p:txBody>
          <a:bodyPr/>
          <a:lstStyle/>
          <a:p>
            <a:r>
              <a:rPr lang="en-US" altLang="zh-CN" dirty="0">
                <a:latin typeface="宋体" pitchFamily="2" charset="-122"/>
                <a:ea typeface="宋体" pitchFamily="2" charset="-122"/>
              </a:rPr>
              <a:t>5.</a:t>
            </a:r>
            <a:r>
              <a:rPr lang="zh-CN" altLang="en-US" dirty="0">
                <a:latin typeface="宋体" pitchFamily="2" charset="-122"/>
                <a:ea typeface="宋体" pitchFamily="2" charset="-122"/>
              </a:rPr>
              <a:t>投保管理</a:t>
            </a:r>
            <a:r>
              <a:rPr lang="en-US" altLang="zh-CN" dirty="0">
                <a:latin typeface="宋体" pitchFamily="2" charset="-122"/>
                <a:ea typeface="宋体" pitchFamily="2" charset="-122"/>
              </a:rPr>
              <a:t>——</a:t>
            </a:r>
            <a:r>
              <a:rPr lang="zh-CN" altLang="en-US" dirty="0">
                <a:latin typeface="宋体" pitchFamily="2" charset="-122"/>
                <a:ea typeface="宋体" pitchFamily="2" charset="-122"/>
              </a:rPr>
              <a:t>模板批量投保</a:t>
            </a:r>
            <a:endParaRPr lang="zh-CN" altLang="en-US" dirty="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a:t>www.bjzghzbx.com                                                                                                                                                                      </a:t>
            </a:r>
            <a:fld id="{7D05FEE2-20D3-4A5E-8C18-530F2786B67F}" type="slidenum">
              <a:rPr lang="zh-CN" altLang="en-US" smtClean="0"/>
              <a:pPr>
                <a:defRPr/>
              </a:pPr>
              <a:t>72</a:t>
            </a:fld>
            <a:endParaRPr lang="en-US" altLang="zh-CN" dirty="0"/>
          </a:p>
        </p:txBody>
      </p:sp>
      <p:sp>
        <p:nvSpPr>
          <p:cNvPr id="7" name="矩形标注 6"/>
          <p:cNvSpPr>
            <a:spLocks noChangeArrowheads="1"/>
          </p:cNvSpPr>
          <p:nvPr/>
        </p:nvSpPr>
        <p:spPr bwMode="auto">
          <a:xfrm>
            <a:off x="4929190" y="4143380"/>
            <a:ext cx="3143251" cy="1714512"/>
          </a:xfrm>
          <a:prstGeom prst="wedgeRectCallout">
            <a:avLst>
              <a:gd name="adj1" fmla="val -73941"/>
              <a:gd name="adj2" fmla="val -60290"/>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pPr algn="just"/>
            <a:r>
              <a:rPr lang="zh-CN" altLang="en-US" sz="2400" b="0" kern="0" dirty="0">
                <a:solidFill>
                  <a:schemeClr val="accent4">
                    <a:lumMod val="60000"/>
                    <a:lumOff val="40000"/>
                  </a:schemeClr>
                </a:solidFill>
                <a:latin typeface="华文中宋" pitchFamily="2" charset="-122"/>
                <a:ea typeface="华文中宋" pitchFamily="2" charset="-122"/>
              </a:rPr>
              <a:t>批量投保失败人员名单</a:t>
            </a:r>
            <a:r>
              <a:rPr lang="en-US" altLang="zh-CN" sz="2400" b="0" dirty="0">
                <a:solidFill>
                  <a:schemeClr val="tx2">
                    <a:lumMod val="95000"/>
                    <a:lumOff val="5000"/>
                  </a:schemeClr>
                </a:solidFill>
                <a:latin typeface="华文中宋" pitchFamily="2" charset="-122"/>
                <a:ea typeface="华文中宋" pitchFamily="2" charset="-122"/>
              </a:rPr>
              <a:t>Excel</a:t>
            </a:r>
            <a:r>
              <a:rPr lang="zh-CN" altLang="en-US" sz="2400" b="0" dirty="0">
                <a:solidFill>
                  <a:schemeClr val="tx2">
                    <a:lumMod val="95000"/>
                    <a:lumOff val="5000"/>
                  </a:schemeClr>
                </a:solidFill>
                <a:latin typeface="华文中宋" pitchFamily="2" charset="-122"/>
                <a:ea typeface="华文中宋" pitchFamily="2" charset="-122"/>
              </a:rPr>
              <a:t>文件里面会显示出没有投保成功人员名单及原因。</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73.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l="-21000" r="-21000"/>
          </a:stretch>
        </a:blipFill>
        <a:effectLst/>
      </p:bgPr>
    </p:bg>
    <p:spTree>
      <p:nvGrpSpPr>
        <p:cNvPr id="1" name=""/>
        <p:cNvGrpSpPr/>
        <p:nvPr/>
      </p:nvGrpSpPr>
      <p:grpSpPr>
        <a:xfrm>
          <a:off x="0" y="0"/>
          <a:ext cx="0" cy="0"/>
          <a:chOff x="0" y="0"/>
          <a:chExt cx="0" cy="0"/>
        </a:xfrm>
      </p:grpSpPr>
      <p:sp>
        <p:nvSpPr>
          <p:cNvPr id="4" name="日期占位符 3"/>
          <p:cNvSpPr>
            <a:spLocks noGrp="1"/>
          </p:cNvSpPr>
          <p:nvPr>
            <p:ph type="dt" sz="quarter" idx="10"/>
          </p:nvPr>
        </p:nvSpPr>
        <p:spPr/>
        <p:txBody>
          <a:bodyPr/>
          <a:lstStyle/>
          <a:p>
            <a:pPr>
              <a:defRPr/>
            </a:pPr>
            <a:r>
              <a:rPr lang="en-US" altLang="zh-CN" dirty="0">
                <a:solidFill>
                  <a:srgbClr val="FFFFFF"/>
                </a:solidFill>
              </a:rPr>
              <a:t>www.bjzghzbx.com                                                                                                                                                                      </a:t>
            </a:r>
            <a:fld id="{EA7A5B16-BEF4-4199-8C1E-52627D066282}" type="slidenum">
              <a:rPr lang="zh-CN" altLang="en-US" smtClean="0">
                <a:solidFill>
                  <a:srgbClr val="FFFFFF"/>
                </a:solidFill>
              </a:rPr>
              <a:pPr>
                <a:defRPr/>
              </a:pPr>
              <a:t>73</a:t>
            </a:fld>
            <a:endParaRPr lang="en-US" altLang="zh-CN" dirty="0">
              <a:solidFill>
                <a:srgbClr val="FFFFFF"/>
              </a:solidFill>
            </a:endParaRPr>
          </a:p>
        </p:txBody>
      </p:sp>
      <p:grpSp>
        <p:nvGrpSpPr>
          <p:cNvPr id="2" name="Group 8"/>
          <p:cNvGrpSpPr>
            <a:grpSpLocks/>
          </p:cNvGrpSpPr>
          <p:nvPr/>
        </p:nvGrpSpPr>
        <p:grpSpPr bwMode="auto">
          <a:xfrm>
            <a:off x="1142976" y="2928933"/>
            <a:ext cx="6929486" cy="1000126"/>
            <a:chOff x="1131" y="1851"/>
            <a:chExt cx="3141" cy="378"/>
          </a:xfrm>
          <a:effectLst>
            <a:outerShdw blurRad="50800" dist="38100" dir="2700000" algn="tl" rotWithShape="0">
              <a:prstClr val="black">
                <a:alpha val="40000"/>
              </a:prstClr>
            </a:outerShdw>
          </a:effectLst>
        </p:grpSpPr>
        <p:sp>
          <p:nvSpPr>
            <p:cNvPr id="9" name="AutoShape 9"/>
            <p:cNvSpPr>
              <a:spLocks noChangeArrowheads="1"/>
            </p:cNvSpPr>
            <p:nvPr/>
          </p:nvSpPr>
          <p:spPr bwMode="gray">
            <a:xfrm>
              <a:off x="1422" y="1905"/>
              <a:ext cx="2736" cy="288"/>
            </a:xfrm>
            <a:prstGeom prst="roundRect">
              <a:avLst>
                <a:gd name="adj" fmla="val 16667"/>
              </a:avLst>
            </a:prstGeom>
            <a:gradFill rotWithShape="1">
              <a:gsLst>
                <a:gs pos="0">
                  <a:srgbClr val="0F6FC6"/>
                </a:gs>
                <a:gs pos="50000">
                  <a:srgbClr val="0F6FC6">
                    <a:gamma/>
                    <a:tint val="21176"/>
                    <a:invGamma/>
                  </a:srgbClr>
                </a:gs>
                <a:gs pos="100000">
                  <a:srgbClr val="0F6FC6"/>
                </a:gs>
              </a:gsLst>
              <a:lin ang="5400000" scaled="1"/>
            </a:gradFill>
            <a:ln w="12700" algn="ctr">
              <a:solidFill>
                <a:sysClr val="window" lastClr="FFFFFF"/>
              </a:solidFill>
              <a:round/>
              <a:headEnd/>
              <a:tailEnd/>
            </a:ln>
            <a:effectLst/>
          </p:spPr>
          <p:txBody>
            <a:bodyPr wrap="none" anchor="ctr"/>
            <a:lstStyle/>
            <a:p>
              <a:pPr eaLnBrk="1" fontAlgn="auto" hangingPunct="1">
                <a:spcBef>
                  <a:spcPts val="0"/>
                </a:spcBef>
                <a:spcAft>
                  <a:spcPts val="0"/>
                </a:spcAft>
                <a:defRPr/>
              </a:pPr>
              <a:endParaRPr lang="zh-CN" altLang="en-US" b="0" kern="0">
                <a:solidFill>
                  <a:sysClr val="windowText" lastClr="000000"/>
                </a:solidFill>
                <a:latin typeface="Constantia"/>
                <a:ea typeface="宋体"/>
              </a:endParaRPr>
            </a:p>
          </p:txBody>
        </p:sp>
        <p:sp>
          <p:nvSpPr>
            <p:cNvPr id="10" name="AutoShape 10"/>
            <p:cNvSpPr>
              <a:spLocks noChangeArrowheads="1"/>
            </p:cNvSpPr>
            <p:nvPr/>
          </p:nvSpPr>
          <p:spPr bwMode="gray">
            <a:xfrm>
              <a:off x="1131" y="1851"/>
              <a:ext cx="421" cy="378"/>
            </a:xfrm>
            <a:prstGeom prst="diamond">
              <a:avLst/>
            </a:prstGeom>
            <a:solidFill>
              <a:srgbClr val="0F6FC6"/>
            </a:solidFill>
            <a:ln w="25400" algn="ctr">
              <a:solidFill>
                <a:sysClr val="window" lastClr="FFFFFF"/>
              </a:solidFill>
              <a:miter lim="800000"/>
              <a:headEnd/>
              <a:tailEnd/>
            </a:ln>
          </p:spPr>
          <p:txBody>
            <a:bodyPr wrap="none" anchor="ctr"/>
            <a:lstStyle/>
            <a:p>
              <a:pPr eaLnBrk="1" fontAlgn="auto" hangingPunct="1">
                <a:spcBef>
                  <a:spcPts val="0"/>
                </a:spcBef>
                <a:spcAft>
                  <a:spcPts val="0"/>
                </a:spcAft>
                <a:defRPr/>
              </a:pPr>
              <a:r>
                <a:rPr lang="en-US" altLang="zh-CN" b="0" kern="0" dirty="0">
                  <a:solidFill>
                    <a:sysClr val="windowText" lastClr="000000"/>
                  </a:solidFill>
                  <a:latin typeface="Calibri" pitchFamily="34" charset="0"/>
                </a:rPr>
                <a:t>  5</a:t>
              </a:r>
              <a:endParaRPr lang="zh-CN" altLang="en-US" b="0" kern="0" dirty="0">
                <a:solidFill>
                  <a:sysClr val="windowText" lastClr="000000"/>
                </a:solidFill>
                <a:latin typeface="Calibri" pitchFamily="34" charset="0"/>
              </a:endParaRPr>
            </a:p>
          </p:txBody>
        </p:sp>
        <p:sp>
          <p:nvSpPr>
            <p:cNvPr id="11" name="Text Box 11"/>
            <p:cNvSpPr txBox="1">
              <a:spLocks noChangeArrowheads="1"/>
            </p:cNvSpPr>
            <p:nvPr/>
          </p:nvSpPr>
          <p:spPr bwMode="gray">
            <a:xfrm>
              <a:off x="1680" y="1959"/>
              <a:ext cx="2592" cy="174"/>
            </a:xfrm>
            <a:prstGeom prst="rect">
              <a:avLst/>
            </a:prstGeom>
            <a:noFill/>
            <a:ln w="9525" algn="ctr">
              <a:noFill/>
              <a:miter lim="800000"/>
              <a:headEnd/>
              <a:tailEnd/>
            </a:ln>
          </p:spPr>
          <p:txBody>
            <a:bodyPr wrap="square">
              <a:spAutoFit/>
            </a:bodyPr>
            <a:lstStyle/>
            <a:p>
              <a:pPr fontAlgn="auto">
                <a:spcBef>
                  <a:spcPts val="0"/>
                </a:spcBef>
                <a:spcAft>
                  <a:spcPts val="0"/>
                </a:spcAft>
                <a:defRPr/>
              </a:pPr>
              <a:r>
                <a:rPr lang="zh-CN" altLang="en-US" sz="2400" kern="0" dirty="0">
                  <a:solidFill>
                    <a:srgbClr val="000000"/>
                  </a:solidFill>
                  <a:latin typeface="Calibri" pitchFamily="34" charset="0"/>
                </a:rPr>
                <a:t>保单管理</a:t>
              </a:r>
              <a:r>
                <a:rPr lang="en-US" altLang="zh-CN" sz="2400" kern="0" dirty="0">
                  <a:solidFill>
                    <a:srgbClr val="000000"/>
                  </a:solidFill>
                  <a:latin typeface="Calibri" pitchFamily="34" charset="0"/>
                </a:rPr>
                <a:t>——</a:t>
              </a:r>
              <a:r>
                <a:rPr lang="zh-CN" altLang="en-US" sz="2400" kern="0" dirty="0">
                  <a:solidFill>
                    <a:srgbClr val="000000"/>
                  </a:solidFill>
                  <a:latin typeface="Calibri" pitchFamily="34" charset="0"/>
                </a:rPr>
                <a:t>修改、删除投保单</a:t>
              </a:r>
              <a:endParaRPr lang="en-US" altLang="zh-CN" sz="2400" kern="0" dirty="0">
                <a:solidFill>
                  <a:srgbClr val="000000"/>
                </a:solidFill>
                <a:latin typeface="Calibri" pitchFamily="34" charset="0"/>
              </a:endParaRPr>
            </a:p>
          </p:txBody>
        </p:sp>
        <p:sp>
          <p:nvSpPr>
            <p:cNvPr id="12" name="Text Box 12"/>
            <p:cNvSpPr txBox="1">
              <a:spLocks noChangeArrowheads="1"/>
            </p:cNvSpPr>
            <p:nvPr/>
          </p:nvSpPr>
          <p:spPr bwMode="gray">
            <a:xfrm>
              <a:off x="1261" y="1959"/>
              <a:ext cx="224" cy="174"/>
            </a:xfrm>
            <a:prstGeom prst="rect">
              <a:avLst/>
            </a:prstGeom>
            <a:noFill/>
            <a:ln w="9525" algn="ctr">
              <a:noFill/>
              <a:miter lim="800000"/>
              <a:headEnd/>
              <a:tailEnd/>
            </a:ln>
          </p:spPr>
          <p:txBody>
            <a:bodyPr wrap="square">
              <a:spAutoFit/>
            </a:bodyPr>
            <a:lstStyle/>
            <a:p>
              <a:pPr algn="ctr" fontAlgn="auto">
                <a:spcBef>
                  <a:spcPts val="0"/>
                </a:spcBef>
                <a:spcAft>
                  <a:spcPts val="0"/>
                </a:spcAft>
                <a:defRPr/>
              </a:pPr>
              <a:endParaRPr lang="en-US" altLang="zh-CN" sz="2400" b="0" kern="0" dirty="0">
                <a:solidFill>
                  <a:sysClr val="window" lastClr="FFFFFF"/>
                </a:solidFill>
                <a:latin typeface="Calibri" pitchFamily="34" charset="0"/>
              </a:endParaRPr>
            </a:p>
          </p:txBody>
        </p:sp>
      </p:grpSp>
    </p:spTree>
  </p:cSld>
  <p:clrMapOvr>
    <a:masterClrMapping/>
  </p:clrMapOvr>
  <p:transition>
    <p:strips/>
  </p:transition>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cstate="print"/>
          <a:srcRect/>
          <a:stretch>
            <a:fillRect/>
          </a:stretch>
        </p:blipFill>
        <p:spPr bwMode="auto">
          <a:xfrm>
            <a:off x="0" y="836712"/>
            <a:ext cx="9019382" cy="5472608"/>
          </a:xfrm>
          <a:prstGeom prst="rect">
            <a:avLst/>
          </a:prstGeom>
          <a:noFill/>
          <a:ln w="9525">
            <a:noFill/>
            <a:miter lim="800000"/>
            <a:headEnd/>
            <a:tailEnd/>
          </a:ln>
        </p:spPr>
      </p:pic>
      <p:sp>
        <p:nvSpPr>
          <p:cNvPr id="60418" name="标题 1"/>
          <p:cNvSpPr>
            <a:spLocks noGrp="1"/>
          </p:cNvSpPr>
          <p:nvPr>
            <p:ph type="title"/>
          </p:nvPr>
        </p:nvSpPr>
        <p:spPr/>
        <p:txBody>
          <a:bodyPr/>
          <a:lstStyle/>
          <a:p>
            <a:r>
              <a:rPr lang="en-US" altLang="zh-CN" dirty="0">
                <a:latin typeface="宋体" pitchFamily="2" charset="-122"/>
                <a:ea typeface="宋体" pitchFamily="2" charset="-122"/>
              </a:rPr>
              <a:t>5.</a:t>
            </a:r>
            <a:r>
              <a:rPr lang="zh-CN" altLang="en-US" dirty="0">
                <a:latin typeface="宋体" pitchFamily="2" charset="-122"/>
                <a:ea typeface="宋体" pitchFamily="2" charset="-122"/>
              </a:rPr>
              <a:t>保单管理</a:t>
            </a:r>
            <a:r>
              <a:rPr lang="en-US" altLang="zh-CN" dirty="0">
                <a:latin typeface="宋体" pitchFamily="2" charset="-122"/>
                <a:ea typeface="宋体" pitchFamily="2" charset="-122"/>
              </a:rPr>
              <a:t>——</a:t>
            </a:r>
            <a:r>
              <a:rPr lang="zh-CN" altLang="en-US" dirty="0">
                <a:latin typeface="宋体" pitchFamily="2" charset="-122"/>
                <a:ea typeface="宋体" pitchFamily="2" charset="-122"/>
              </a:rPr>
              <a:t>修改、删除投保单</a:t>
            </a:r>
          </a:p>
        </p:txBody>
      </p:sp>
      <p:sp>
        <p:nvSpPr>
          <p:cNvPr id="4" name="日期占位符 3"/>
          <p:cNvSpPr>
            <a:spLocks noGrp="1"/>
          </p:cNvSpPr>
          <p:nvPr>
            <p:ph type="dt" sz="quarter" idx="10"/>
          </p:nvPr>
        </p:nvSpPr>
        <p:spPr/>
        <p:txBody>
          <a:bodyPr/>
          <a:lstStyle/>
          <a:p>
            <a:pPr>
              <a:defRPr/>
            </a:pPr>
            <a:r>
              <a:rPr lang="en-US" altLang="zh-CN" dirty="0"/>
              <a:t>www.bjzghzbx.com                                                                                                                                                                      </a:t>
            </a:r>
            <a:fld id="{D83201AB-C42F-4E69-8F7A-1DDD39A6AEA0}" type="slidenum">
              <a:rPr lang="zh-CN" altLang="en-US" smtClean="0"/>
              <a:pPr>
                <a:defRPr/>
              </a:pPr>
              <a:t>74</a:t>
            </a:fld>
            <a:endParaRPr lang="en-US" altLang="zh-CN" dirty="0"/>
          </a:p>
        </p:txBody>
      </p:sp>
      <p:sp>
        <p:nvSpPr>
          <p:cNvPr id="9" name="圆角矩形标注 4"/>
          <p:cNvSpPr>
            <a:spLocks noChangeArrowheads="1"/>
          </p:cNvSpPr>
          <p:nvPr/>
        </p:nvSpPr>
        <p:spPr bwMode="auto">
          <a:xfrm>
            <a:off x="3131840" y="1196752"/>
            <a:ext cx="2448271" cy="1008111"/>
          </a:xfrm>
          <a:prstGeom prst="wedgeRectCallout">
            <a:avLst>
              <a:gd name="adj1" fmla="val -87421"/>
              <a:gd name="adj2" fmla="val -13728"/>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a:solidFill>
                  <a:schemeClr val="tx2">
                    <a:lumMod val="95000"/>
                    <a:lumOff val="5000"/>
                  </a:schemeClr>
                </a:solidFill>
                <a:latin typeface="华文中宋" pitchFamily="2" charset="-122"/>
                <a:ea typeface="华文中宋" pitchFamily="2" charset="-122"/>
              </a:rPr>
              <a:t>1.</a:t>
            </a:r>
            <a:r>
              <a:rPr lang="zh-CN" altLang="en-US" sz="2400" b="0" dirty="0">
                <a:solidFill>
                  <a:schemeClr val="tx2">
                    <a:lumMod val="95000"/>
                    <a:lumOff val="5000"/>
                  </a:schemeClr>
                </a:solidFill>
                <a:latin typeface="华文中宋" pitchFamily="2" charset="-122"/>
                <a:ea typeface="华文中宋" pitchFamily="2" charset="-122"/>
              </a:rPr>
              <a:t>点击</a:t>
            </a:r>
            <a:r>
              <a:rPr lang="zh-CN" altLang="en-US" sz="2400" b="0" dirty="0">
                <a:solidFill>
                  <a:schemeClr val="accent4">
                    <a:lumMod val="60000"/>
                    <a:lumOff val="40000"/>
                  </a:schemeClr>
                </a:solidFill>
                <a:latin typeface="华文中宋" pitchFamily="2" charset="-122"/>
                <a:ea typeface="华文中宋" pitchFamily="2" charset="-122"/>
              </a:rPr>
              <a:t>保单</a:t>
            </a:r>
            <a:r>
              <a:rPr lang="zh-CN" altLang="en-US" sz="2400" b="0" dirty="0">
                <a:solidFill>
                  <a:schemeClr val="tx1">
                    <a:lumMod val="60000"/>
                    <a:lumOff val="40000"/>
                  </a:schemeClr>
                </a:solidFill>
                <a:latin typeface="华文中宋" pitchFamily="2" charset="-122"/>
                <a:ea typeface="华文中宋" pitchFamily="2" charset="-122"/>
              </a:rPr>
              <a:t>管理</a:t>
            </a:r>
            <a:r>
              <a:rPr lang="zh-CN" altLang="en-US" sz="2400" b="0" dirty="0">
                <a:solidFill>
                  <a:schemeClr val="tx2">
                    <a:lumMod val="95000"/>
                    <a:lumOff val="5000"/>
                  </a:schemeClr>
                </a:solidFill>
                <a:latin typeface="华文中宋" pitchFamily="2" charset="-122"/>
                <a:ea typeface="华文中宋" pitchFamily="2" charset="-122"/>
              </a:rPr>
              <a:t>菜单</a:t>
            </a:r>
          </a:p>
        </p:txBody>
      </p:sp>
      <p:sp>
        <p:nvSpPr>
          <p:cNvPr id="10" name="圆角矩形标注 4"/>
          <p:cNvSpPr>
            <a:spLocks noChangeArrowheads="1"/>
          </p:cNvSpPr>
          <p:nvPr/>
        </p:nvSpPr>
        <p:spPr bwMode="auto">
          <a:xfrm>
            <a:off x="2051720" y="2780928"/>
            <a:ext cx="3429024" cy="714379"/>
          </a:xfrm>
          <a:prstGeom prst="wedgeRectCallout">
            <a:avLst>
              <a:gd name="adj1" fmla="val -37628"/>
              <a:gd name="adj2" fmla="val -170958"/>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a:solidFill>
                  <a:schemeClr val="tx2">
                    <a:lumMod val="95000"/>
                    <a:lumOff val="5000"/>
                  </a:schemeClr>
                </a:solidFill>
                <a:latin typeface="华文中宋" pitchFamily="2" charset="-122"/>
                <a:ea typeface="华文中宋" pitchFamily="2" charset="-122"/>
              </a:rPr>
              <a:t>2.</a:t>
            </a:r>
            <a:r>
              <a:rPr lang="zh-CN" altLang="en-US" sz="2400" b="0" dirty="0">
                <a:solidFill>
                  <a:schemeClr val="tx2">
                    <a:lumMod val="95000"/>
                    <a:lumOff val="5000"/>
                  </a:schemeClr>
                </a:solidFill>
                <a:latin typeface="华文中宋" pitchFamily="2" charset="-122"/>
                <a:ea typeface="华文中宋" pitchFamily="2" charset="-122"/>
              </a:rPr>
              <a:t>点击</a:t>
            </a:r>
            <a:r>
              <a:rPr lang="zh-CN" altLang="en-US" sz="2400" b="0" dirty="0">
                <a:solidFill>
                  <a:schemeClr val="accent4">
                    <a:lumMod val="60000"/>
                    <a:lumOff val="40000"/>
                  </a:schemeClr>
                </a:solidFill>
                <a:latin typeface="华文中宋" pitchFamily="2" charset="-122"/>
                <a:ea typeface="华文中宋" pitchFamily="2" charset="-122"/>
              </a:rPr>
              <a:t>投保</a:t>
            </a:r>
            <a:r>
              <a:rPr lang="zh-CN" altLang="en-US" sz="2400" b="0" dirty="0">
                <a:solidFill>
                  <a:schemeClr val="tx1">
                    <a:lumMod val="60000"/>
                    <a:lumOff val="40000"/>
                  </a:schemeClr>
                </a:solidFill>
                <a:latin typeface="华文中宋" pitchFamily="2" charset="-122"/>
                <a:ea typeface="华文中宋" pitchFamily="2" charset="-122"/>
              </a:rPr>
              <a:t>管理</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linds(horizontal)">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2" cstate="print"/>
          <a:srcRect/>
          <a:stretch>
            <a:fillRect/>
          </a:stretch>
        </p:blipFill>
        <p:spPr bwMode="auto">
          <a:xfrm>
            <a:off x="-1" y="836712"/>
            <a:ext cx="9144001" cy="5112568"/>
          </a:xfrm>
          <a:prstGeom prst="rect">
            <a:avLst/>
          </a:prstGeom>
          <a:noFill/>
          <a:ln w="9525">
            <a:noFill/>
            <a:miter lim="800000"/>
            <a:headEnd/>
            <a:tailEnd/>
          </a:ln>
        </p:spPr>
      </p:pic>
      <p:sp>
        <p:nvSpPr>
          <p:cNvPr id="61442" name="标题 1"/>
          <p:cNvSpPr>
            <a:spLocks noGrp="1"/>
          </p:cNvSpPr>
          <p:nvPr>
            <p:ph type="title"/>
          </p:nvPr>
        </p:nvSpPr>
        <p:spPr/>
        <p:txBody>
          <a:bodyPr/>
          <a:lstStyle/>
          <a:p>
            <a:r>
              <a:rPr lang="en-US" altLang="zh-CN" dirty="0">
                <a:latin typeface="宋体" pitchFamily="2" charset="-122"/>
                <a:ea typeface="宋体" pitchFamily="2" charset="-122"/>
              </a:rPr>
              <a:t>5.</a:t>
            </a:r>
            <a:r>
              <a:rPr lang="zh-CN" altLang="en-US" dirty="0">
                <a:latin typeface="宋体" pitchFamily="2" charset="-122"/>
                <a:ea typeface="宋体" pitchFamily="2" charset="-122"/>
              </a:rPr>
              <a:t>保单管理</a:t>
            </a:r>
            <a:r>
              <a:rPr lang="en-US" altLang="zh-CN" dirty="0">
                <a:latin typeface="宋体" pitchFamily="2" charset="-122"/>
                <a:ea typeface="宋体" pitchFamily="2" charset="-122"/>
              </a:rPr>
              <a:t>——</a:t>
            </a:r>
            <a:r>
              <a:rPr lang="zh-CN" altLang="en-US" dirty="0">
                <a:latin typeface="宋体" pitchFamily="2" charset="-122"/>
                <a:ea typeface="宋体" pitchFamily="2" charset="-122"/>
              </a:rPr>
              <a:t>修改、删除投保单</a:t>
            </a:r>
            <a:endParaRPr lang="zh-CN" altLang="en-US" dirty="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a:t>www.bjzghzbx.com                                                                                                                                                                      </a:t>
            </a:r>
            <a:fld id="{30CB6940-2518-4471-B7EB-068A8436D1C9}" type="slidenum">
              <a:rPr lang="zh-CN" altLang="en-US" smtClean="0"/>
              <a:pPr>
                <a:defRPr/>
              </a:pPr>
              <a:t>75</a:t>
            </a:fld>
            <a:endParaRPr lang="en-US" altLang="zh-CN" dirty="0"/>
          </a:p>
        </p:txBody>
      </p:sp>
      <p:sp>
        <p:nvSpPr>
          <p:cNvPr id="8" name="矩形 7"/>
          <p:cNvSpPr/>
          <p:nvPr/>
        </p:nvSpPr>
        <p:spPr bwMode="auto">
          <a:xfrm>
            <a:off x="395536" y="1988840"/>
            <a:ext cx="7344816" cy="1656184"/>
          </a:xfrm>
          <a:prstGeom prst="rect">
            <a:avLst/>
          </a:prstGeom>
          <a:noFill/>
          <a:ln w="28575" cap="flat" cmpd="sng" algn="ctr">
            <a:solidFill>
              <a:srgbClr val="FF0000"/>
            </a:solidFill>
            <a:prstDash val="solid"/>
            <a:round/>
            <a:headEnd type="none" w="med" len="med"/>
            <a:tailEnd type="none" w="med" len="med"/>
          </a:ln>
          <a:effectLst>
            <a:outerShdw blurRad="50800" dist="38100" dir="5400000" algn="t" rotWithShape="0">
              <a:prstClr val="black">
                <a:alpha val="40000"/>
              </a:prstClr>
            </a:outerShdw>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1" i="0" u="none" strike="noStrike" cap="none" normalizeH="0" baseline="0">
              <a:ln>
                <a:noFill/>
              </a:ln>
              <a:solidFill>
                <a:schemeClr val="hlink"/>
              </a:solidFill>
              <a:effectLst/>
              <a:latin typeface="Arial" charset="0"/>
            </a:endParaRPr>
          </a:p>
        </p:txBody>
      </p:sp>
      <p:sp>
        <p:nvSpPr>
          <p:cNvPr id="9" name="AutoShape 4"/>
          <p:cNvSpPr>
            <a:spLocks noChangeArrowheads="1"/>
          </p:cNvSpPr>
          <p:nvPr/>
        </p:nvSpPr>
        <p:spPr bwMode="auto">
          <a:xfrm>
            <a:off x="539552" y="4005064"/>
            <a:ext cx="3528367" cy="1569660"/>
          </a:xfrm>
          <a:prstGeom prst="wedgeRectCallout">
            <a:avLst>
              <a:gd name="adj1" fmla="val 40876"/>
              <a:gd name="adj2" fmla="val -89226"/>
            </a:avLst>
          </a:prstGeom>
          <a:solidFill>
            <a:srgbClr val="FFFFFF"/>
          </a:solidFill>
          <a:ln w="19050">
            <a:solidFill>
              <a:srgbClr val="000514"/>
            </a:solidFill>
            <a:miter lim="800000"/>
            <a:headEnd/>
            <a:tailEnd/>
          </a:ln>
          <a:effectLst>
            <a:outerShdw dist="35921" dir="2700000" algn="ctr" rotWithShape="0">
              <a:srgbClr val="000514">
                <a:alpha val="50000"/>
              </a:srgbClr>
            </a:outerShdw>
          </a:effectLst>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1.</a:t>
            </a:r>
            <a:r>
              <a:rPr kumimoji="0" lang="zh-CN" altLang="en-US"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输入将要</a:t>
            </a:r>
            <a:r>
              <a:rPr lang="zh-CN" altLang="en-US" sz="2400" dirty="0">
                <a:solidFill>
                  <a:schemeClr val="tx2">
                    <a:lumMod val="95000"/>
                    <a:lumOff val="5000"/>
                  </a:schemeClr>
                </a:solidFill>
                <a:latin typeface="宋体" pitchFamily="2" charset="-122"/>
                <a:ea typeface="宋体" pitchFamily="2" charset="-122"/>
              </a:rPr>
              <a:t>修改或删除的会员投保查询条件，如：身份证号、选择状态、产品名称等</a:t>
            </a:r>
            <a:endParaRPr kumimoji="0" lang="zh-CN" altLang="en-US"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endParaRPr>
          </a:p>
        </p:txBody>
      </p:sp>
      <p:sp>
        <p:nvSpPr>
          <p:cNvPr id="10" name="AutoShape 5"/>
          <p:cNvSpPr>
            <a:spLocks noChangeArrowheads="1"/>
          </p:cNvSpPr>
          <p:nvPr/>
        </p:nvSpPr>
        <p:spPr bwMode="auto">
          <a:xfrm>
            <a:off x="1835696" y="1052736"/>
            <a:ext cx="2571768" cy="461665"/>
          </a:xfrm>
          <a:prstGeom prst="wedgeRectCallout">
            <a:avLst>
              <a:gd name="adj1" fmla="val -52129"/>
              <a:gd name="adj2" fmla="val 105717"/>
            </a:avLst>
          </a:prstGeom>
          <a:solidFill>
            <a:srgbClr val="FFFFFF"/>
          </a:solidFill>
          <a:ln w="19050">
            <a:solidFill>
              <a:srgbClr val="000514"/>
            </a:solidFill>
            <a:miter lim="800000"/>
            <a:headEnd/>
            <a:tailEnd/>
          </a:ln>
          <a:effectLst>
            <a:outerShdw dist="35921" dir="2700000" algn="ctr" rotWithShape="0">
              <a:srgbClr val="000514">
                <a:alpha val="50000"/>
              </a:srgbClr>
            </a:outerShdw>
          </a:effectLst>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2.</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 点击</a:t>
            </a:r>
            <a:r>
              <a:rPr kumimoji="0" lang="zh-CN" altLang="en-US" sz="2400" b="0" i="0" u="none" strike="noStrike" kern="0" cap="none" spc="0" normalizeH="0" baseline="0" noProof="0" dirty="0">
                <a:ln>
                  <a:noFill/>
                </a:ln>
                <a:solidFill>
                  <a:schemeClr val="accent4">
                    <a:lumMod val="60000"/>
                    <a:lumOff val="40000"/>
                  </a:schemeClr>
                </a:solidFill>
                <a:effectLst/>
                <a:uLnTx/>
                <a:uFillTx/>
                <a:latin typeface="华文中宋" pitchFamily="2" charset="-122"/>
                <a:ea typeface="华文中宋" pitchFamily="2" charset="-122"/>
              </a:rPr>
              <a:t>搜索</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按钮。</a:t>
            </a:r>
          </a:p>
        </p:txBody>
      </p:sp>
      <p:sp>
        <p:nvSpPr>
          <p:cNvPr id="11" name="Text Box 3"/>
          <p:cNvSpPr txBox="1">
            <a:spLocks noChangeArrowheads="1"/>
          </p:cNvSpPr>
          <p:nvPr/>
        </p:nvSpPr>
        <p:spPr bwMode="auto">
          <a:xfrm>
            <a:off x="4283968" y="5013176"/>
            <a:ext cx="4660024" cy="1384995"/>
          </a:xfrm>
          <a:prstGeom prst="rect">
            <a:avLst/>
          </a:prstGeom>
          <a:ln>
            <a:headEnd/>
            <a:tailEnd/>
          </a:ln>
          <a:effectLst>
            <a:outerShdw blurRad="50800" dist="38100" dir="5400000" algn="t" rotWithShape="0">
              <a:prstClr val="black">
                <a:alpha val="40000"/>
              </a:prstClr>
            </a:outerShdw>
          </a:effectLst>
        </p:spPr>
        <p:style>
          <a:lnRef idx="1">
            <a:schemeClr val="accent4"/>
          </a:lnRef>
          <a:fillRef idx="2">
            <a:schemeClr val="accent4"/>
          </a:fillRef>
          <a:effectRef idx="1">
            <a:schemeClr val="accent4"/>
          </a:effectRef>
          <a:fontRef idx="minor">
            <a:schemeClr val="dk1"/>
          </a:fontRef>
        </p:style>
        <p:txBody>
          <a:bodyPr wrap="square">
            <a:spAutoFit/>
          </a:bodyPr>
          <a:lstStyle/>
          <a:p>
            <a:pPr lvl="0" algn="just" eaLnBrk="1" hangingPunct="1">
              <a:spcBef>
                <a:spcPct val="50000"/>
              </a:spcBef>
              <a:spcAft>
                <a:spcPts val="0"/>
              </a:spcAft>
              <a:defRPr/>
            </a:pPr>
            <a:r>
              <a:rPr kumimoji="0" lang="zh-CN" altLang="en-US" sz="2800" b="1" i="0" u="none" strike="noStrike" kern="0" cap="none" spc="0" normalizeH="0" baseline="0" noProof="0" dirty="0">
                <a:ln>
                  <a:noFill/>
                </a:ln>
                <a:solidFill>
                  <a:sysClr val="windowText" lastClr="000000"/>
                </a:solidFill>
                <a:effectLst/>
                <a:uLnTx/>
                <a:uFillTx/>
                <a:latin typeface="Garamond" pitchFamily="18" charset="0"/>
                <a:ea typeface="宋体" pitchFamily="2" charset="-122"/>
              </a:rPr>
              <a:t>说明</a:t>
            </a:r>
            <a:r>
              <a:rPr kumimoji="0" lang="zh-CN" altLang="en-US" sz="2800" b="1" i="0" u="none" strike="noStrike" kern="0" cap="none" spc="0" normalizeH="0" baseline="0" noProof="0" dirty="0">
                <a:ln>
                  <a:noFill/>
                </a:ln>
                <a:solidFill>
                  <a:schemeClr val="tx2">
                    <a:lumMod val="95000"/>
                    <a:lumOff val="5000"/>
                  </a:schemeClr>
                </a:solidFill>
                <a:effectLst/>
                <a:uLnTx/>
                <a:uFillTx/>
                <a:latin typeface="Garamond" pitchFamily="18" charset="0"/>
                <a:ea typeface="宋体" pitchFamily="2" charset="-122"/>
              </a:rPr>
              <a:t>：</a:t>
            </a:r>
            <a:r>
              <a:rPr lang="zh-CN" altLang="en-US" sz="2800" dirty="0">
                <a:solidFill>
                  <a:schemeClr val="tx2">
                    <a:lumMod val="95000"/>
                    <a:lumOff val="5000"/>
                  </a:schemeClr>
                </a:solidFill>
                <a:latin typeface="宋体" pitchFamily="2" charset="-122"/>
                <a:ea typeface="宋体" pitchFamily="2" charset="-122"/>
              </a:rPr>
              <a:t>只可以修改、删除新建或打回状态的会员投保信息</a:t>
            </a:r>
            <a:r>
              <a:rPr kumimoji="0" lang="zh-CN" altLang="en-US" sz="2800" b="1" i="0" u="none" strike="noStrike" kern="0" cap="none" spc="0" normalizeH="0" baseline="0" noProof="0" dirty="0">
                <a:ln>
                  <a:noFill/>
                </a:ln>
                <a:solidFill>
                  <a:schemeClr val="tx2">
                    <a:lumMod val="95000"/>
                    <a:lumOff val="5000"/>
                  </a:schemeClr>
                </a:solidFill>
                <a:effectLst/>
                <a:uLnTx/>
                <a:uFillTx/>
                <a:latin typeface="Garamond" pitchFamily="18" charset="0"/>
                <a:ea typeface="宋体" pitchFamily="2" charset="-122"/>
              </a:rPr>
              <a:t>。</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ssolve">
                                      <p:cBhvr>
                                        <p:cTn id="7" dur="500"/>
                                        <p:tgtEl>
                                          <p:spTgt spid="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500"/>
                                        <p:tgtEl>
                                          <p:spTgt spid="9"/>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childTnLst>
                                </p:cTn>
                              </p:par>
                            </p:childTnLst>
                          </p:cTn>
                        </p:par>
                        <p:par>
                          <p:cTn id="16" fill="hold">
                            <p:stCondLst>
                              <p:cond delay="500"/>
                            </p:stCondLst>
                            <p:childTnLst>
                              <p:par>
                                <p:cTn id="17" presetID="10" presetClass="entr" presetSubtype="0"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7" name="Picture 3"/>
          <p:cNvPicPr>
            <a:picLocks noChangeAspect="1" noChangeArrowheads="1"/>
          </p:cNvPicPr>
          <p:nvPr/>
        </p:nvPicPr>
        <p:blipFill>
          <a:blip r:embed="rId2" cstate="print"/>
          <a:srcRect/>
          <a:stretch>
            <a:fillRect/>
          </a:stretch>
        </p:blipFill>
        <p:spPr bwMode="auto">
          <a:xfrm>
            <a:off x="0" y="836712"/>
            <a:ext cx="9147020" cy="5760640"/>
          </a:xfrm>
          <a:prstGeom prst="rect">
            <a:avLst/>
          </a:prstGeom>
          <a:noFill/>
          <a:ln w="9525">
            <a:noFill/>
            <a:miter lim="800000"/>
            <a:headEnd/>
            <a:tailEnd/>
          </a:ln>
        </p:spPr>
      </p:pic>
      <p:sp>
        <p:nvSpPr>
          <p:cNvPr id="69634" name="标题 1"/>
          <p:cNvSpPr>
            <a:spLocks noGrp="1"/>
          </p:cNvSpPr>
          <p:nvPr>
            <p:ph type="title"/>
          </p:nvPr>
        </p:nvSpPr>
        <p:spPr/>
        <p:txBody>
          <a:bodyPr/>
          <a:lstStyle/>
          <a:p>
            <a:r>
              <a:rPr lang="en-US" altLang="zh-CN" dirty="0">
                <a:latin typeface="宋体" pitchFamily="2" charset="-122"/>
                <a:ea typeface="宋体" pitchFamily="2" charset="-122"/>
              </a:rPr>
              <a:t>5.</a:t>
            </a:r>
            <a:r>
              <a:rPr lang="zh-CN" altLang="en-US" dirty="0">
                <a:latin typeface="宋体" pitchFamily="2" charset="-122"/>
                <a:ea typeface="宋体" pitchFamily="2" charset="-122"/>
              </a:rPr>
              <a:t>保单管理</a:t>
            </a:r>
            <a:r>
              <a:rPr lang="en-US" altLang="zh-CN" dirty="0">
                <a:latin typeface="宋体" pitchFamily="2" charset="-122"/>
                <a:ea typeface="宋体" pitchFamily="2" charset="-122"/>
              </a:rPr>
              <a:t>——</a:t>
            </a:r>
            <a:r>
              <a:rPr lang="zh-CN" altLang="en-US" dirty="0">
                <a:latin typeface="宋体" pitchFamily="2" charset="-122"/>
                <a:ea typeface="宋体" pitchFamily="2" charset="-122"/>
              </a:rPr>
              <a:t>修改、删除投保单</a:t>
            </a:r>
            <a:endParaRPr lang="zh-CN" altLang="en-US" dirty="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a:t>www.bjzghzbx.com                                                                                                                                                                      </a:t>
            </a:r>
            <a:fld id="{F8084421-939C-4D9C-BE4B-E4A9D48D07D5}" type="slidenum">
              <a:rPr lang="zh-CN" altLang="en-US" smtClean="0"/>
              <a:pPr>
                <a:defRPr/>
              </a:pPr>
              <a:t>76</a:t>
            </a:fld>
            <a:endParaRPr lang="en-US" altLang="zh-CN" dirty="0"/>
          </a:p>
        </p:txBody>
      </p:sp>
      <p:sp>
        <p:nvSpPr>
          <p:cNvPr id="6" name="矩形标注 5"/>
          <p:cNvSpPr>
            <a:spLocks noChangeArrowheads="1"/>
          </p:cNvSpPr>
          <p:nvPr/>
        </p:nvSpPr>
        <p:spPr bwMode="auto">
          <a:xfrm>
            <a:off x="1547664" y="4725144"/>
            <a:ext cx="4143404" cy="1071570"/>
          </a:xfrm>
          <a:prstGeom prst="wedgeRectCallout">
            <a:avLst>
              <a:gd name="adj1" fmla="val -68991"/>
              <a:gd name="adj2" fmla="val -50900"/>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pPr algn="just"/>
            <a:r>
              <a:rPr lang="zh-CN" altLang="en-US" sz="2600" b="0" dirty="0">
                <a:solidFill>
                  <a:schemeClr val="tx2">
                    <a:lumMod val="95000"/>
                    <a:lumOff val="5000"/>
                  </a:schemeClr>
                </a:solidFill>
                <a:latin typeface="华文中宋" pitchFamily="2" charset="-122"/>
                <a:ea typeface="华文中宋" pitchFamily="2" charset="-122"/>
              </a:rPr>
              <a:t>点击查询结果中的</a:t>
            </a:r>
            <a:r>
              <a:rPr lang="zh-CN" altLang="en-US" sz="2600" b="0" dirty="0">
                <a:solidFill>
                  <a:schemeClr val="accent4">
                    <a:lumMod val="60000"/>
                    <a:lumOff val="40000"/>
                  </a:schemeClr>
                </a:solidFill>
                <a:latin typeface="华文中宋" pitchFamily="2" charset="-122"/>
                <a:ea typeface="华文中宋" pitchFamily="2" charset="-122"/>
              </a:rPr>
              <a:t>会员编号</a:t>
            </a:r>
            <a:r>
              <a:rPr lang="zh-CN" altLang="en-US" sz="2600" b="0" dirty="0">
                <a:solidFill>
                  <a:schemeClr val="tx2">
                    <a:lumMod val="95000"/>
                    <a:lumOff val="5000"/>
                  </a:schemeClr>
                </a:solidFill>
                <a:latin typeface="华文中宋" pitchFamily="2" charset="-122"/>
                <a:ea typeface="华文中宋" pitchFamily="2" charset="-122"/>
              </a:rPr>
              <a:t>进入修改、删除界面。</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2" cstate="print"/>
          <a:srcRect/>
          <a:stretch>
            <a:fillRect/>
          </a:stretch>
        </p:blipFill>
        <p:spPr bwMode="auto">
          <a:xfrm>
            <a:off x="0" y="836712"/>
            <a:ext cx="9144000" cy="5760640"/>
          </a:xfrm>
          <a:prstGeom prst="rect">
            <a:avLst/>
          </a:prstGeom>
          <a:noFill/>
          <a:ln w="9525">
            <a:noFill/>
            <a:miter lim="800000"/>
            <a:headEnd/>
            <a:tailEnd/>
          </a:ln>
        </p:spPr>
      </p:pic>
      <p:sp>
        <p:nvSpPr>
          <p:cNvPr id="69634" name="标题 1"/>
          <p:cNvSpPr>
            <a:spLocks noGrp="1"/>
          </p:cNvSpPr>
          <p:nvPr>
            <p:ph type="title"/>
          </p:nvPr>
        </p:nvSpPr>
        <p:spPr/>
        <p:txBody>
          <a:bodyPr/>
          <a:lstStyle/>
          <a:p>
            <a:r>
              <a:rPr lang="en-US" altLang="zh-CN" dirty="0">
                <a:latin typeface="宋体" pitchFamily="2" charset="-122"/>
                <a:ea typeface="宋体" pitchFamily="2" charset="-122"/>
              </a:rPr>
              <a:t>5.</a:t>
            </a:r>
            <a:r>
              <a:rPr lang="zh-CN" altLang="en-US" dirty="0">
                <a:latin typeface="宋体" pitchFamily="2" charset="-122"/>
                <a:ea typeface="宋体" pitchFamily="2" charset="-122"/>
              </a:rPr>
              <a:t>保单管理</a:t>
            </a:r>
            <a:r>
              <a:rPr lang="en-US" altLang="zh-CN" dirty="0">
                <a:latin typeface="宋体" pitchFamily="2" charset="-122"/>
                <a:ea typeface="宋体" pitchFamily="2" charset="-122"/>
              </a:rPr>
              <a:t>——</a:t>
            </a:r>
            <a:r>
              <a:rPr lang="zh-CN" altLang="en-US" dirty="0">
                <a:latin typeface="宋体" pitchFamily="2" charset="-122"/>
                <a:ea typeface="宋体" pitchFamily="2" charset="-122"/>
              </a:rPr>
              <a:t>修改、删除投保单</a:t>
            </a:r>
            <a:endParaRPr lang="zh-CN" altLang="en-US" dirty="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a:t>www.bjzghzbx.com                                                                                                                                                                      </a:t>
            </a:r>
            <a:fld id="{F8084421-939C-4D9C-BE4B-E4A9D48D07D5}" type="slidenum">
              <a:rPr lang="zh-CN" altLang="en-US" smtClean="0"/>
              <a:pPr>
                <a:defRPr/>
              </a:pPr>
              <a:t>77</a:t>
            </a:fld>
            <a:endParaRPr lang="en-US" altLang="zh-CN" dirty="0"/>
          </a:p>
        </p:txBody>
      </p:sp>
      <p:sp>
        <p:nvSpPr>
          <p:cNvPr id="7" name="矩形 6"/>
          <p:cNvSpPr/>
          <p:nvPr/>
        </p:nvSpPr>
        <p:spPr bwMode="auto">
          <a:xfrm>
            <a:off x="2123728" y="3140968"/>
            <a:ext cx="4929222" cy="2160240"/>
          </a:xfrm>
          <a:prstGeom prst="rect">
            <a:avLst/>
          </a:prstGeom>
          <a:noFill/>
          <a:ln w="28575" cap="flat" cmpd="sng" algn="ctr">
            <a:solidFill>
              <a:srgbClr val="FF0000"/>
            </a:solidFill>
            <a:prstDash val="solid"/>
            <a:round/>
            <a:headEnd type="none" w="med" len="med"/>
            <a:tailEnd type="none" w="med" len="med"/>
          </a:ln>
          <a:effectLst>
            <a:outerShdw blurRad="50800" dist="38100" dir="5400000" algn="t" rotWithShape="0">
              <a:prstClr val="black">
                <a:alpha val="40000"/>
              </a:prstClr>
            </a:outerShdw>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1" i="0" u="none" strike="noStrike" cap="none" normalizeH="0" baseline="0">
              <a:ln>
                <a:noFill/>
              </a:ln>
              <a:solidFill>
                <a:schemeClr val="hlink"/>
              </a:solidFill>
              <a:effectLst/>
              <a:latin typeface="Arial" charset="0"/>
            </a:endParaRPr>
          </a:p>
        </p:txBody>
      </p:sp>
      <p:sp>
        <p:nvSpPr>
          <p:cNvPr id="8" name="AutoShape 3"/>
          <p:cNvSpPr>
            <a:spLocks noChangeArrowheads="1"/>
          </p:cNvSpPr>
          <p:nvPr/>
        </p:nvSpPr>
        <p:spPr bwMode="auto">
          <a:xfrm>
            <a:off x="395536" y="5517232"/>
            <a:ext cx="3528392" cy="830997"/>
          </a:xfrm>
          <a:prstGeom prst="wedgeRectCallout">
            <a:avLst>
              <a:gd name="adj1" fmla="val 38204"/>
              <a:gd name="adj2" fmla="val -92045"/>
            </a:avLst>
          </a:prstGeom>
          <a:solidFill>
            <a:srgbClr val="FFFFFF"/>
          </a:solidFill>
          <a:ln w="19050">
            <a:solidFill>
              <a:srgbClr val="000514"/>
            </a:solidFill>
            <a:miter lim="800000"/>
            <a:headEnd/>
            <a:tailEnd/>
          </a:ln>
          <a:effectLst>
            <a:outerShdw dist="35921" dir="2700000" algn="ctr" rotWithShape="0">
              <a:srgbClr val="000514">
                <a:alpha val="50000"/>
              </a:srgbClr>
            </a:outerShdw>
          </a:effectLst>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1.</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修改会员投保的相应资料。带*号为必填项。</a:t>
            </a:r>
          </a:p>
        </p:txBody>
      </p:sp>
      <p:sp>
        <p:nvSpPr>
          <p:cNvPr id="9" name="AutoShape 5"/>
          <p:cNvSpPr>
            <a:spLocks noChangeArrowheads="1"/>
          </p:cNvSpPr>
          <p:nvPr/>
        </p:nvSpPr>
        <p:spPr bwMode="auto">
          <a:xfrm>
            <a:off x="2123728" y="1556792"/>
            <a:ext cx="2857520" cy="830997"/>
          </a:xfrm>
          <a:prstGeom prst="wedgeRectCallout">
            <a:avLst>
              <a:gd name="adj1" fmla="val 53773"/>
              <a:gd name="adj2" fmla="val 118672"/>
            </a:avLst>
          </a:prstGeom>
          <a:solidFill>
            <a:srgbClr val="FFFFFF"/>
          </a:solidFill>
          <a:ln w="19050">
            <a:solidFill>
              <a:srgbClr val="000514"/>
            </a:solidFill>
            <a:miter lim="800000"/>
            <a:headEnd/>
            <a:tailEnd/>
          </a:ln>
          <a:effectLst>
            <a:outerShdw dist="35921" dir="2700000" algn="ctr" rotWithShape="0">
              <a:srgbClr val="000514">
                <a:alpha val="50000"/>
              </a:srgbClr>
            </a:outerShdw>
          </a:effectLst>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2.</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修改完成后，点击</a:t>
            </a:r>
            <a:r>
              <a:rPr kumimoji="0" lang="zh-CN" altLang="en-US" sz="2400" b="0" i="0" u="none" strike="noStrike" kern="0" cap="none" spc="0" normalizeH="0" baseline="0" noProof="0" dirty="0">
                <a:ln>
                  <a:noFill/>
                </a:ln>
                <a:solidFill>
                  <a:schemeClr val="accent4">
                    <a:lumMod val="60000"/>
                    <a:lumOff val="40000"/>
                  </a:schemeClr>
                </a:solidFill>
                <a:effectLst/>
                <a:uLnTx/>
                <a:uFillTx/>
                <a:latin typeface="华文中宋" pitchFamily="2" charset="-122"/>
                <a:ea typeface="华文中宋" pitchFamily="2" charset="-122"/>
              </a:rPr>
              <a:t>保存并退出</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按钮。</a:t>
            </a:r>
          </a:p>
        </p:txBody>
      </p:sp>
      <p:sp>
        <p:nvSpPr>
          <p:cNvPr id="10" name="AutoShape 6"/>
          <p:cNvSpPr>
            <a:spLocks noChangeArrowheads="1"/>
          </p:cNvSpPr>
          <p:nvPr/>
        </p:nvSpPr>
        <p:spPr bwMode="auto">
          <a:xfrm>
            <a:off x="5292080" y="1556792"/>
            <a:ext cx="3500462" cy="830997"/>
          </a:xfrm>
          <a:prstGeom prst="wedgeRectCallout">
            <a:avLst>
              <a:gd name="adj1" fmla="val -29896"/>
              <a:gd name="adj2" fmla="val 119041"/>
            </a:avLst>
          </a:prstGeom>
          <a:solidFill>
            <a:srgbClr val="FFFFFF"/>
          </a:solidFill>
          <a:ln w="19050">
            <a:solidFill>
              <a:srgbClr val="000514"/>
            </a:solidFill>
            <a:miter lim="800000"/>
            <a:headEnd/>
            <a:tailEnd/>
          </a:ln>
          <a:effectLst>
            <a:outerShdw dist="35921" dir="2700000" algn="ctr" rotWithShape="0">
              <a:srgbClr val="000514">
                <a:alpha val="50000"/>
              </a:srgbClr>
            </a:outerShdw>
          </a:effectLst>
        </p:spPr>
        <p:txBody>
          <a:bodyPr wrap="square">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点击</a:t>
            </a:r>
            <a:r>
              <a:rPr kumimoji="0" lang="zh-CN" altLang="en-US" sz="2400" b="0" i="0" u="none" strike="noStrike" kern="0" cap="none" spc="0" normalizeH="0" baseline="0" noProof="0" dirty="0">
                <a:ln>
                  <a:noFill/>
                </a:ln>
                <a:solidFill>
                  <a:schemeClr val="accent4">
                    <a:lumMod val="60000"/>
                    <a:lumOff val="40000"/>
                  </a:schemeClr>
                </a:solidFill>
                <a:effectLst/>
                <a:uLnTx/>
                <a:uFillTx/>
                <a:latin typeface="华文中宋" pitchFamily="2" charset="-122"/>
                <a:ea typeface="华文中宋" pitchFamily="2" charset="-122"/>
              </a:rPr>
              <a:t>删除</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按钮，即将该会员投保单删除。</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ssolve">
                                      <p:cBhvr>
                                        <p:cTn id="7" dur="500"/>
                                        <p:tgtEl>
                                          <p:spTgt spid="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500"/>
                                        <p:tgtEl>
                                          <p:spTgt spid="9"/>
                                        </p:tgtEl>
                                      </p:cBhvr>
                                    </p:animEffect>
                                  </p:childTnLst>
                                </p:cTn>
                              </p:par>
                            </p:childTnLst>
                          </p:cTn>
                        </p:par>
                      </p:childTnLst>
                    </p:cTn>
                  </p:par>
                  <p:par>
                    <p:cTn id="16" fill="hold">
                      <p:stCondLst>
                        <p:cond delay="indefinite"/>
                      </p:stCondLst>
                      <p:childTnLst>
                        <p:par>
                          <p:cTn id="17" fill="hold">
                            <p:stCondLst>
                              <p:cond delay="0"/>
                            </p:stCondLst>
                            <p:childTnLst>
                              <p:par>
                                <p:cTn id="18" presetID="1" presetClass="exit" presetSubtype="0" fill="hold" grpId="1" nodeType="clickEffect">
                                  <p:stCondLst>
                                    <p:cond delay="0"/>
                                  </p:stCondLst>
                                  <p:childTnLst>
                                    <p:set>
                                      <p:cBhvr>
                                        <p:cTn id="19" dur="1" fill="hold">
                                          <p:stCondLst>
                                            <p:cond delay="0"/>
                                          </p:stCondLst>
                                        </p:cTn>
                                        <p:tgtEl>
                                          <p:spTgt spid="8"/>
                                        </p:tgtEl>
                                        <p:attrNameLst>
                                          <p:attrName>style.visibility</p:attrName>
                                        </p:attrNameLst>
                                      </p:cBhvr>
                                      <p:to>
                                        <p:strVal val="hidden"/>
                                      </p:to>
                                    </p:set>
                                  </p:childTnLst>
                                </p:cTn>
                              </p:par>
                            </p:childTnLst>
                          </p:cTn>
                        </p:par>
                        <p:par>
                          <p:cTn id="20" fill="hold">
                            <p:stCondLst>
                              <p:cond delay="0"/>
                            </p:stCondLst>
                            <p:childTnLst>
                              <p:par>
                                <p:cTn id="21" presetID="1" presetClass="exit" presetSubtype="0" fill="hold" grpId="1" nodeType="afterEffect">
                                  <p:stCondLst>
                                    <p:cond delay="0"/>
                                  </p:stCondLst>
                                  <p:childTnLst>
                                    <p:set>
                                      <p:cBhvr>
                                        <p:cTn id="22" dur="1" fill="hold">
                                          <p:stCondLst>
                                            <p:cond delay="0"/>
                                          </p:stCondLst>
                                        </p:cTn>
                                        <p:tgtEl>
                                          <p:spTgt spid="9"/>
                                        </p:tgtEl>
                                        <p:attrNameLst>
                                          <p:attrName>style.visibility</p:attrName>
                                        </p:attrNameLst>
                                      </p:cBhvr>
                                      <p:to>
                                        <p:strVal val="hidden"/>
                                      </p:to>
                                    </p:set>
                                  </p:childTnLst>
                                </p:cTn>
                              </p:par>
                            </p:childTnLst>
                          </p:cTn>
                        </p:par>
                        <p:par>
                          <p:cTn id="23" fill="hold">
                            <p:stCondLst>
                              <p:cond delay="0"/>
                            </p:stCondLst>
                            <p:childTnLst>
                              <p:par>
                                <p:cTn id="24" presetID="1" presetClass="exit" presetSubtype="0" fill="hold" grpId="1" nodeType="afterEffect">
                                  <p:stCondLst>
                                    <p:cond delay="0"/>
                                  </p:stCondLst>
                                  <p:childTnLst>
                                    <p:set>
                                      <p:cBhvr>
                                        <p:cTn id="25" dur="1" fill="hold">
                                          <p:stCondLst>
                                            <p:cond delay="0"/>
                                          </p:stCondLst>
                                        </p:cTn>
                                        <p:tgtEl>
                                          <p:spTgt spid="7"/>
                                        </p:tgtEl>
                                        <p:attrNameLst>
                                          <p:attrName>style.visibility</p:attrName>
                                        </p:attrNameLst>
                                      </p:cBhvr>
                                      <p:to>
                                        <p:strVal val="hidden"/>
                                      </p:to>
                                    </p:set>
                                  </p:childTnLst>
                                </p:cTn>
                              </p:par>
                            </p:childTnLst>
                          </p:cTn>
                        </p:par>
                        <p:par>
                          <p:cTn id="26" fill="hold">
                            <p:stCondLst>
                              <p:cond delay="0"/>
                            </p:stCondLst>
                            <p:childTnLst>
                              <p:par>
                                <p:cTn id="27" presetID="10" presetClass="entr" presetSubtype="0" fill="hold" grpId="0" nodeType="after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fade">
                                      <p:cBhvr>
                                        <p:cTn id="2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Lst>
  </p:timing>
</p:sld>
</file>

<file path=ppt/slides/slide78.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l="-21000" r="-21000"/>
          </a:stretch>
        </a:blipFill>
        <a:effectLst/>
      </p:bgPr>
    </p:bg>
    <p:spTree>
      <p:nvGrpSpPr>
        <p:cNvPr id="1" name=""/>
        <p:cNvGrpSpPr/>
        <p:nvPr/>
      </p:nvGrpSpPr>
      <p:grpSpPr>
        <a:xfrm>
          <a:off x="0" y="0"/>
          <a:ext cx="0" cy="0"/>
          <a:chOff x="0" y="0"/>
          <a:chExt cx="0" cy="0"/>
        </a:xfrm>
      </p:grpSpPr>
      <p:sp>
        <p:nvSpPr>
          <p:cNvPr id="4" name="日期占位符 3"/>
          <p:cNvSpPr>
            <a:spLocks noGrp="1"/>
          </p:cNvSpPr>
          <p:nvPr>
            <p:ph type="dt" sz="quarter" idx="10"/>
          </p:nvPr>
        </p:nvSpPr>
        <p:spPr/>
        <p:txBody>
          <a:bodyPr/>
          <a:lstStyle/>
          <a:p>
            <a:pPr>
              <a:defRPr/>
            </a:pPr>
            <a:r>
              <a:rPr lang="en-US" altLang="zh-CN" dirty="0">
                <a:solidFill>
                  <a:srgbClr val="FFFFFF"/>
                </a:solidFill>
              </a:rPr>
              <a:t>www.bjzghzbx.com                                                                                                                                                                      </a:t>
            </a:r>
            <a:fld id="{EA7A5B16-BEF4-4199-8C1E-52627D066282}" type="slidenum">
              <a:rPr lang="zh-CN" altLang="en-US" smtClean="0">
                <a:solidFill>
                  <a:srgbClr val="FFFFFF"/>
                </a:solidFill>
              </a:rPr>
              <a:pPr>
                <a:defRPr/>
              </a:pPr>
              <a:t>78</a:t>
            </a:fld>
            <a:endParaRPr lang="en-US" altLang="zh-CN" dirty="0">
              <a:solidFill>
                <a:srgbClr val="FFFFFF"/>
              </a:solidFill>
            </a:endParaRPr>
          </a:p>
        </p:txBody>
      </p:sp>
      <p:grpSp>
        <p:nvGrpSpPr>
          <p:cNvPr id="2" name="Group 8"/>
          <p:cNvGrpSpPr>
            <a:grpSpLocks/>
          </p:cNvGrpSpPr>
          <p:nvPr/>
        </p:nvGrpSpPr>
        <p:grpSpPr bwMode="auto">
          <a:xfrm>
            <a:off x="1142976" y="2928933"/>
            <a:ext cx="6929486" cy="1000126"/>
            <a:chOff x="1131" y="1851"/>
            <a:chExt cx="3141" cy="378"/>
          </a:xfrm>
          <a:effectLst>
            <a:outerShdw blurRad="50800" dist="38100" dir="2700000" algn="tl" rotWithShape="0">
              <a:prstClr val="black">
                <a:alpha val="40000"/>
              </a:prstClr>
            </a:outerShdw>
          </a:effectLst>
        </p:grpSpPr>
        <p:sp>
          <p:nvSpPr>
            <p:cNvPr id="9" name="AutoShape 9"/>
            <p:cNvSpPr>
              <a:spLocks noChangeArrowheads="1"/>
            </p:cNvSpPr>
            <p:nvPr/>
          </p:nvSpPr>
          <p:spPr bwMode="gray">
            <a:xfrm>
              <a:off x="1422" y="1905"/>
              <a:ext cx="2736" cy="288"/>
            </a:xfrm>
            <a:prstGeom prst="roundRect">
              <a:avLst>
                <a:gd name="adj" fmla="val 16667"/>
              </a:avLst>
            </a:prstGeom>
            <a:gradFill rotWithShape="1">
              <a:gsLst>
                <a:gs pos="0">
                  <a:srgbClr val="0F6FC6"/>
                </a:gs>
                <a:gs pos="50000">
                  <a:srgbClr val="0F6FC6">
                    <a:gamma/>
                    <a:tint val="21176"/>
                    <a:invGamma/>
                  </a:srgbClr>
                </a:gs>
                <a:gs pos="100000">
                  <a:srgbClr val="0F6FC6"/>
                </a:gs>
              </a:gsLst>
              <a:lin ang="5400000" scaled="1"/>
            </a:gradFill>
            <a:ln w="12700" algn="ctr">
              <a:solidFill>
                <a:sysClr val="window" lastClr="FFFFFF"/>
              </a:solidFill>
              <a:round/>
              <a:headEnd/>
              <a:tailEnd/>
            </a:ln>
            <a:effectLst/>
          </p:spPr>
          <p:txBody>
            <a:bodyPr wrap="none" anchor="ctr"/>
            <a:lstStyle/>
            <a:p>
              <a:pPr eaLnBrk="1" fontAlgn="auto" hangingPunct="1">
                <a:spcBef>
                  <a:spcPts val="0"/>
                </a:spcBef>
                <a:spcAft>
                  <a:spcPts val="0"/>
                </a:spcAft>
                <a:defRPr/>
              </a:pPr>
              <a:endParaRPr lang="zh-CN" altLang="en-US" b="0" kern="0">
                <a:solidFill>
                  <a:sysClr val="windowText" lastClr="000000"/>
                </a:solidFill>
                <a:latin typeface="Constantia"/>
                <a:ea typeface="宋体"/>
              </a:endParaRPr>
            </a:p>
          </p:txBody>
        </p:sp>
        <p:sp>
          <p:nvSpPr>
            <p:cNvPr id="10" name="AutoShape 10"/>
            <p:cNvSpPr>
              <a:spLocks noChangeArrowheads="1"/>
            </p:cNvSpPr>
            <p:nvPr/>
          </p:nvSpPr>
          <p:spPr bwMode="gray">
            <a:xfrm>
              <a:off x="1131" y="1851"/>
              <a:ext cx="421" cy="378"/>
            </a:xfrm>
            <a:prstGeom prst="diamond">
              <a:avLst/>
            </a:prstGeom>
            <a:solidFill>
              <a:srgbClr val="0F6FC6"/>
            </a:solidFill>
            <a:ln w="25400" algn="ctr">
              <a:solidFill>
                <a:sysClr val="window" lastClr="FFFFFF"/>
              </a:solidFill>
              <a:miter lim="800000"/>
              <a:headEnd/>
              <a:tailEnd/>
            </a:ln>
          </p:spPr>
          <p:txBody>
            <a:bodyPr wrap="none" anchor="ctr"/>
            <a:lstStyle/>
            <a:p>
              <a:pPr eaLnBrk="1" fontAlgn="auto" hangingPunct="1">
                <a:spcBef>
                  <a:spcPts val="0"/>
                </a:spcBef>
                <a:spcAft>
                  <a:spcPts val="0"/>
                </a:spcAft>
                <a:defRPr/>
              </a:pPr>
              <a:r>
                <a:rPr lang="en-US" altLang="zh-CN" b="0" kern="0" dirty="0">
                  <a:solidFill>
                    <a:sysClr val="windowText" lastClr="000000"/>
                  </a:solidFill>
                  <a:latin typeface="Calibri" pitchFamily="34" charset="0"/>
                </a:rPr>
                <a:t>  5</a:t>
              </a:r>
              <a:endParaRPr lang="zh-CN" altLang="en-US" b="0" kern="0" dirty="0">
                <a:solidFill>
                  <a:sysClr val="windowText" lastClr="000000"/>
                </a:solidFill>
                <a:latin typeface="Calibri" pitchFamily="34" charset="0"/>
              </a:endParaRPr>
            </a:p>
          </p:txBody>
        </p:sp>
        <p:sp>
          <p:nvSpPr>
            <p:cNvPr id="11" name="Text Box 11"/>
            <p:cNvSpPr txBox="1">
              <a:spLocks noChangeArrowheads="1"/>
            </p:cNvSpPr>
            <p:nvPr/>
          </p:nvSpPr>
          <p:spPr bwMode="gray">
            <a:xfrm>
              <a:off x="1680" y="1959"/>
              <a:ext cx="2592" cy="174"/>
            </a:xfrm>
            <a:prstGeom prst="rect">
              <a:avLst/>
            </a:prstGeom>
            <a:noFill/>
            <a:ln w="9525" algn="ctr">
              <a:noFill/>
              <a:miter lim="800000"/>
              <a:headEnd/>
              <a:tailEnd/>
            </a:ln>
          </p:spPr>
          <p:txBody>
            <a:bodyPr wrap="square">
              <a:spAutoFit/>
            </a:bodyPr>
            <a:lstStyle/>
            <a:p>
              <a:pPr fontAlgn="auto">
                <a:spcBef>
                  <a:spcPts val="0"/>
                </a:spcBef>
                <a:spcAft>
                  <a:spcPts val="0"/>
                </a:spcAft>
                <a:defRPr/>
              </a:pPr>
              <a:r>
                <a:rPr lang="zh-CN" altLang="en-US" sz="2400" kern="0" dirty="0">
                  <a:solidFill>
                    <a:srgbClr val="000000"/>
                  </a:solidFill>
                  <a:latin typeface="Calibri" pitchFamily="34" charset="0"/>
                </a:rPr>
                <a:t>保单管理</a:t>
              </a:r>
              <a:r>
                <a:rPr lang="en-US" altLang="zh-CN" sz="2400" kern="0" dirty="0">
                  <a:solidFill>
                    <a:srgbClr val="000000"/>
                  </a:solidFill>
                  <a:latin typeface="Calibri" pitchFamily="34" charset="0"/>
                </a:rPr>
                <a:t>——</a:t>
              </a:r>
              <a:r>
                <a:rPr lang="zh-CN" altLang="en-US" sz="2400" kern="0" dirty="0">
                  <a:solidFill>
                    <a:srgbClr val="000000"/>
                  </a:solidFill>
                  <a:latin typeface="Calibri" pitchFamily="34" charset="0"/>
                </a:rPr>
                <a:t>保单提前终止（创建）</a:t>
              </a:r>
              <a:endParaRPr lang="en-US" altLang="zh-CN" sz="2400" kern="0" dirty="0">
                <a:solidFill>
                  <a:srgbClr val="000000"/>
                </a:solidFill>
                <a:latin typeface="Calibri" pitchFamily="34" charset="0"/>
              </a:endParaRPr>
            </a:p>
          </p:txBody>
        </p:sp>
        <p:sp>
          <p:nvSpPr>
            <p:cNvPr id="12" name="Text Box 12"/>
            <p:cNvSpPr txBox="1">
              <a:spLocks noChangeArrowheads="1"/>
            </p:cNvSpPr>
            <p:nvPr/>
          </p:nvSpPr>
          <p:spPr bwMode="gray">
            <a:xfrm>
              <a:off x="1261" y="1959"/>
              <a:ext cx="224" cy="174"/>
            </a:xfrm>
            <a:prstGeom prst="rect">
              <a:avLst/>
            </a:prstGeom>
            <a:noFill/>
            <a:ln w="9525" algn="ctr">
              <a:noFill/>
              <a:miter lim="800000"/>
              <a:headEnd/>
              <a:tailEnd/>
            </a:ln>
          </p:spPr>
          <p:txBody>
            <a:bodyPr wrap="square">
              <a:spAutoFit/>
            </a:bodyPr>
            <a:lstStyle/>
            <a:p>
              <a:pPr algn="ctr" fontAlgn="auto">
                <a:spcBef>
                  <a:spcPts val="0"/>
                </a:spcBef>
                <a:spcAft>
                  <a:spcPts val="0"/>
                </a:spcAft>
                <a:defRPr/>
              </a:pPr>
              <a:endParaRPr lang="en-US" altLang="zh-CN" sz="2400" b="0" kern="0" dirty="0">
                <a:solidFill>
                  <a:sysClr val="window" lastClr="FFFFFF"/>
                </a:solidFill>
                <a:latin typeface="Calibri" pitchFamily="34" charset="0"/>
              </a:endParaRPr>
            </a:p>
          </p:txBody>
        </p:sp>
      </p:grpSp>
    </p:spTree>
  </p:cSld>
  <p:clrMapOvr>
    <a:masterClrMapping/>
  </p:clrMapOvr>
  <p:transition>
    <p:strips/>
  </p:transition>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cstate="print"/>
          <a:srcRect/>
          <a:stretch>
            <a:fillRect/>
          </a:stretch>
        </p:blipFill>
        <p:spPr bwMode="auto">
          <a:xfrm>
            <a:off x="0" y="857232"/>
            <a:ext cx="9144000" cy="5786478"/>
          </a:xfrm>
          <a:prstGeom prst="rect">
            <a:avLst/>
          </a:prstGeom>
          <a:noFill/>
          <a:ln w="9525">
            <a:noFill/>
            <a:miter lim="800000"/>
            <a:headEnd/>
            <a:tailEnd/>
          </a:ln>
          <a:effectLst/>
        </p:spPr>
      </p:pic>
      <p:sp>
        <p:nvSpPr>
          <p:cNvPr id="76802" name="标题 1"/>
          <p:cNvSpPr>
            <a:spLocks noGrp="1"/>
          </p:cNvSpPr>
          <p:nvPr>
            <p:ph type="title"/>
          </p:nvPr>
        </p:nvSpPr>
        <p:spPr/>
        <p:txBody>
          <a:bodyPr/>
          <a:lstStyle/>
          <a:p>
            <a:r>
              <a:rPr lang="en-US" altLang="zh-CN" dirty="0">
                <a:latin typeface="宋体" pitchFamily="2" charset="-122"/>
                <a:ea typeface="宋体" pitchFamily="2" charset="-122"/>
              </a:rPr>
              <a:t>5.</a:t>
            </a:r>
            <a:r>
              <a:rPr lang="zh-CN" altLang="en-US" dirty="0">
                <a:latin typeface="宋体" pitchFamily="2" charset="-122"/>
                <a:ea typeface="宋体" pitchFamily="2" charset="-122"/>
              </a:rPr>
              <a:t>保单管理</a:t>
            </a:r>
            <a:r>
              <a:rPr lang="en-US" altLang="zh-CN" dirty="0">
                <a:latin typeface="宋体" pitchFamily="2" charset="-122"/>
                <a:ea typeface="宋体" pitchFamily="2" charset="-122"/>
              </a:rPr>
              <a:t>——</a:t>
            </a:r>
            <a:r>
              <a:rPr lang="zh-CN" altLang="en-US" dirty="0">
                <a:latin typeface="宋体" pitchFamily="2" charset="-122"/>
                <a:ea typeface="宋体" pitchFamily="2" charset="-122"/>
              </a:rPr>
              <a:t>保单提前终止（创建）</a:t>
            </a:r>
          </a:p>
        </p:txBody>
      </p:sp>
      <p:sp>
        <p:nvSpPr>
          <p:cNvPr id="4" name="日期占位符 3"/>
          <p:cNvSpPr>
            <a:spLocks noGrp="1"/>
          </p:cNvSpPr>
          <p:nvPr>
            <p:ph type="dt" sz="quarter" idx="10"/>
          </p:nvPr>
        </p:nvSpPr>
        <p:spPr/>
        <p:txBody>
          <a:bodyPr/>
          <a:lstStyle/>
          <a:p>
            <a:pPr>
              <a:defRPr/>
            </a:pPr>
            <a:r>
              <a:rPr lang="en-US" altLang="zh-CN" dirty="0"/>
              <a:t>www.bjzghzbx.com                                                                                                                                                                      </a:t>
            </a:r>
            <a:fld id="{0BFED097-D8C2-4491-800F-1CD0F85AA89C}" type="slidenum">
              <a:rPr lang="zh-CN" altLang="en-US" smtClean="0"/>
              <a:pPr>
                <a:defRPr/>
              </a:pPr>
              <a:t>79</a:t>
            </a:fld>
            <a:endParaRPr lang="en-US" altLang="zh-CN" dirty="0"/>
          </a:p>
        </p:txBody>
      </p:sp>
      <p:sp>
        <p:nvSpPr>
          <p:cNvPr id="8" name="圆角矩形标注 4"/>
          <p:cNvSpPr>
            <a:spLocks noChangeArrowheads="1"/>
          </p:cNvSpPr>
          <p:nvPr/>
        </p:nvSpPr>
        <p:spPr bwMode="auto">
          <a:xfrm>
            <a:off x="3357554" y="1285860"/>
            <a:ext cx="2448271" cy="1008111"/>
          </a:xfrm>
          <a:prstGeom prst="wedgeRectCallout">
            <a:avLst>
              <a:gd name="adj1" fmla="val -87421"/>
              <a:gd name="adj2" fmla="val -13728"/>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a:solidFill>
                  <a:schemeClr val="tx2">
                    <a:lumMod val="95000"/>
                    <a:lumOff val="5000"/>
                  </a:schemeClr>
                </a:solidFill>
                <a:latin typeface="华文中宋" pitchFamily="2" charset="-122"/>
                <a:ea typeface="华文中宋" pitchFamily="2" charset="-122"/>
              </a:rPr>
              <a:t>1.</a:t>
            </a:r>
            <a:r>
              <a:rPr lang="zh-CN" altLang="en-US" sz="2400" b="0" dirty="0">
                <a:solidFill>
                  <a:schemeClr val="tx2">
                    <a:lumMod val="95000"/>
                    <a:lumOff val="5000"/>
                  </a:schemeClr>
                </a:solidFill>
                <a:latin typeface="华文中宋" pitchFamily="2" charset="-122"/>
                <a:ea typeface="华文中宋" pitchFamily="2" charset="-122"/>
              </a:rPr>
              <a:t>点击</a:t>
            </a:r>
            <a:r>
              <a:rPr lang="zh-CN" altLang="en-US" sz="2400" b="0" dirty="0">
                <a:solidFill>
                  <a:schemeClr val="accent4">
                    <a:lumMod val="60000"/>
                    <a:lumOff val="40000"/>
                  </a:schemeClr>
                </a:solidFill>
                <a:latin typeface="华文中宋" pitchFamily="2" charset="-122"/>
                <a:ea typeface="华文中宋" pitchFamily="2" charset="-122"/>
              </a:rPr>
              <a:t>保单管理</a:t>
            </a:r>
            <a:r>
              <a:rPr lang="zh-CN" altLang="en-US" sz="2400" b="0" dirty="0">
                <a:solidFill>
                  <a:schemeClr val="tx2">
                    <a:lumMod val="95000"/>
                    <a:lumOff val="5000"/>
                  </a:schemeClr>
                </a:solidFill>
                <a:latin typeface="华文中宋" pitchFamily="2" charset="-122"/>
                <a:ea typeface="华文中宋" pitchFamily="2" charset="-122"/>
              </a:rPr>
              <a:t>菜单</a:t>
            </a:r>
          </a:p>
        </p:txBody>
      </p:sp>
      <p:sp>
        <p:nvSpPr>
          <p:cNvPr id="9" name="圆角矩形标注 4"/>
          <p:cNvSpPr>
            <a:spLocks noChangeArrowheads="1"/>
          </p:cNvSpPr>
          <p:nvPr/>
        </p:nvSpPr>
        <p:spPr bwMode="auto">
          <a:xfrm>
            <a:off x="2428860" y="3000372"/>
            <a:ext cx="3429024" cy="714379"/>
          </a:xfrm>
          <a:prstGeom prst="wedgeRectCallout">
            <a:avLst>
              <a:gd name="adj1" fmla="val -37628"/>
              <a:gd name="adj2" fmla="val -170958"/>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a:solidFill>
                  <a:schemeClr val="tx2">
                    <a:lumMod val="95000"/>
                    <a:lumOff val="5000"/>
                  </a:schemeClr>
                </a:solidFill>
                <a:latin typeface="华文中宋" pitchFamily="2" charset="-122"/>
                <a:ea typeface="华文中宋" pitchFamily="2" charset="-122"/>
              </a:rPr>
              <a:t>2.</a:t>
            </a:r>
            <a:r>
              <a:rPr lang="zh-CN" altLang="en-US" sz="2400" b="0" dirty="0">
                <a:solidFill>
                  <a:schemeClr val="tx2">
                    <a:lumMod val="95000"/>
                    <a:lumOff val="5000"/>
                  </a:schemeClr>
                </a:solidFill>
                <a:latin typeface="华文中宋" pitchFamily="2" charset="-122"/>
                <a:ea typeface="华文中宋" pitchFamily="2" charset="-122"/>
              </a:rPr>
              <a:t>点击</a:t>
            </a:r>
            <a:r>
              <a:rPr lang="zh-CN" altLang="en-US" sz="2400" b="0" dirty="0">
                <a:solidFill>
                  <a:schemeClr val="accent4">
                    <a:lumMod val="60000"/>
                    <a:lumOff val="40000"/>
                  </a:schemeClr>
                </a:solidFill>
                <a:latin typeface="华文中宋" pitchFamily="2" charset="-122"/>
                <a:ea typeface="华文中宋" pitchFamily="2" charset="-122"/>
              </a:rPr>
              <a:t>保单提前终止</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标题 1"/>
          <p:cNvSpPr>
            <a:spLocks noGrp="1"/>
          </p:cNvSpPr>
          <p:nvPr>
            <p:ph type="title"/>
          </p:nvPr>
        </p:nvSpPr>
        <p:spPr/>
        <p:txBody>
          <a:bodyPr/>
          <a:lstStyle/>
          <a:p>
            <a:r>
              <a:rPr lang="en-US" altLang="zh-CN" dirty="0">
                <a:latin typeface="宋体" pitchFamily="2" charset="-122"/>
                <a:ea typeface="宋体" pitchFamily="2" charset="-122"/>
              </a:rPr>
              <a:t>2.</a:t>
            </a:r>
            <a:r>
              <a:rPr lang="zh-CN" altLang="en-US" dirty="0">
                <a:latin typeface="宋体" pitchFamily="2" charset="-122"/>
                <a:ea typeface="宋体" pitchFamily="2" charset="-122"/>
              </a:rPr>
              <a:t>系统登录</a:t>
            </a:r>
            <a:endParaRPr lang="zh-CN" altLang="en-US" dirty="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a:t>www.bjzghzbx.com                                                                                                                                                                      </a:t>
            </a:r>
            <a:fld id="{5991C8B5-FAD7-4A90-8F02-F54F08AA3756}" type="slidenum">
              <a:rPr lang="zh-CN" altLang="en-US" smtClean="0"/>
              <a:pPr>
                <a:defRPr/>
              </a:pPr>
              <a:t>8</a:t>
            </a:fld>
            <a:endParaRPr lang="en-US" altLang="zh-CN" dirty="0"/>
          </a:p>
        </p:txBody>
      </p:sp>
      <p:pic>
        <p:nvPicPr>
          <p:cNvPr id="1026" name="Picture 2"/>
          <p:cNvPicPr>
            <a:picLocks noChangeAspect="1" noChangeArrowheads="1"/>
          </p:cNvPicPr>
          <p:nvPr/>
        </p:nvPicPr>
        <p:blipFill>
          <a:blip r:embed="rId2" cstate="print"/>
          <a:srcRect/>
          <a:stretch>
            <a:fillRect/>
          </a:stretch>
        </p:blipFill>
        <p:spPr bwMode="auto">
          <a:xfrm>
            <a:off x="0" y="857232"/>
            <a:ext cx="9144000" cy="5715040"/>
          </a:xfrm>
          <a:prstGeom prst="rect">
            <a:avLst/>
          </a:prstGeom>
          <a:noFill/>
          <a:ln w="9525">
            <a:noFill/>
            <a:miter lim="800000"/>
            <a:headEnd/>
            <a:tailEnd/>
          </a:ln>
          <a:effectLst/>
        </p:spPr>
      </p:pic>
      <p:sp>
        <p:nvSpPr>
          <p:cNvPr id="9" name="AutoShape 6"/>
          <p:cNvSpPr>
            <a:spLocks noChangeArrowheads="1"/>
          </p:cNvSpPr>
          <p:nvPr/>
        </p:nvSpPr>
        <p:spPr bwMode="auto">
          <a:xfrm>
            <a:off x="1475656" y="4653136"/>
            <a:ext cx="3600450" cy="830997"/>
          </a:xfrm>
          <a:prstGeom prst="wedgeRectCallout">
            <a:avLst>
              <a:gd name="adj1" fmla="val -54319"/>
              <a:gd name="adj2" fmla="val 91708"/>
            </a:avLst>
          </a:prstGeom>
          <a:solidFill>
            <a:srgbClr val="FFFFFF"/>
          </a:solidFill>
          <a:ln w="19050">
            <a:solidFill>
              <a:srgbClr val="000514"/>
            </a:solidFill>
            <a:miter lim="800000"/>
            <a:headEnd/>
            <a:tailEnd/>
          </a:ln>
          <a:effectLst>
            <a:outerShdw dist="35921" dir="2700000" algn="ctr" rotWithShape="0">
              <a:srgbClr val="000514">
                <a:alpha val="50000"/>
              </a:srgbClr>
            </a:outerShdw>
          </a:effectLst>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点击</a:t>
            </a:r>
            <a:r>
              <a:rPr kumimoji="0" lang="zh-CN" altLang="en-US" sz="2400" b="1" i="0" u="none" strike="noStrike" kern="0" cap="none" spc="0" normalizeH="0" baseline="0" noProof="0" dirty="0">
                <a:ln>
                  <a:noFill/>
                </a:ln>
                <a:solidFill>
                  <a:srgbClr val="003399"/>
                </a:solidFill>
                <a:effectLst/>
                <a:uLnTx/>
                <a:uFillTx/>
                <a:latin typeface="华文中宋" pitchFamily="2" charset="-122"/>
                <a:ea typeface="华文中宋" pitchFamily="2" charset="-122"/>
              </a:rPr>
              <a:t>保险业务系统</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链接，进入软件系统登陆界面。</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srcRect/>
          <a:stretch>
            <a:fillRect/>
          </a:stretch>
        </p:blipFill>
        <p:spPr bwMode="auto">
          <a:xfrm>
            <a:off x="0" y="857232"/>
            <a:ext cx="9114959" cy="5715040"/>
          </a:xfrm>
          <a:prstGeom prst="rect">
            <a:avLst/>
          </a:prstGeom>
          <a:noFill/>
          <a:ln w="9525">
            <a:noFill/>
            <a:miter lim="800000"/>
            <a:headEnd/>
            <a:tailEnd/>
          </a:ln>
          <a:effectLst/>
        </p:spPr>
      </p:pic>
      <p:sp>
        <p:nvSpPr>
          <p:cNvPr id="77826" name="标题 1"/>
          <p:cNvSpPr>
            <a:spLocks noGrp="1"/>
          </p:cNvSpPr>
          <p:nvPr>
            <p:ph type="title"/>
          </p:nvPr>
        </p:nvSpPr>
        <p:spPr/>
        <p:txBody>
          <a:bodyPr/>
          <a:lstStyle/>
          <a:p>
            <a:r>
              <a:rPr lang="en-US" altLang="zh-CN" dirty="0">
                <a:latin typeface="宋体" pitchFamily="2" charset="-122"/>
                <a:ea typeface="宋体" pitchFamily="2" charset="-122"/>
              </a:rPr>
              <a:t>5.</a:t>
            </a:r>
            <a:r>
              <a:rPr lang="zh-CN" altLang="en-US" dirty="0">
                <a:latin typeface="宋体" pitchFamily="2" charset="-122"/>
                <a:ea typeface="宋体" pitchFamily="2" charset="-122"/>
              </a:rPr>
              <a:t>保单管理</a:t>
            </a:r>
            <a:r>
              <a:rPr lang="en-US" altLang="zh-CN" dirty="0">
                <a:latin typeface="宋体" pitchFamily="2" charset="-122"/>
                <a:ea typeface="宋体" pitchFamily="2" charset="-122"/>
              </a:rPr>
              <a:t>——</a:t>
            </a:r>
            <a:r>
              <a:rPr lang="zh-CN" altLang="en-US" dirty="0">
                <a:latin typeface="宋体" pitchFamily="2" charset="-122"/>
                <a:ea typeface="宋体" pitchFamily="2" charset="-122"/>
              </a:rPr>
              <a:t>保单提前终止（创建）</a:t>
            </a:r>
            <a:endParaRPr lang="zh-CN" altLang="en-US" dirty="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a:t>www.bjzghzbx.com                                                                                                                                                                      </a:t>
            </a:r>
            <a:fld id="{B15089B2-42C7-4DA4-B57E-1F0606586292}" type="slidenum">
              <a:rPr lang="zh-CN" altLang="en-US" smtClean="0"/>
              <a:pPr>
                <a:defRPr/>
              </a:pPr>
              <a:t>80</a:t>
            </a:fld>
            <a:endParaRPr lang="en-US" altLang="zh-CN" dirty="0"/>
          </a:p>
        </p:txBody>
      </p:sp>
      <p:sp>
        <p:nvSpPr>
          <p:cNvPr id="6" name="矩形标注 5"/>
          <p:cNvSpPr>
            <a:spLocks noChangeArrowheads="1"/>
          </p:cNvSpPr>
          <p:nvPr/>
        </p:nvSpPr>
        <p:spPr bwMode="auto">
          <a:xfrm>
            <a:off x="4214810" y="3929066"/>
            <a:ext cx="2952328" cy="936104"/>
          </a:xfrm>
          <a:prstGeom prst="wedgeRectCallout">
            <a:avLst>
              <a:gd name="adj1" fmla="val 41684"/>
              <a:gd name="adj2" fmla="val -103149"/>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pPr algn="just"/>
            <a:r>
              <a:rPr lang="zh-CN" altLang="en-US" sz="2400" b="0" dirty="0">
                <a:solidFill>
                  <a:schemeClr val="tx2">
                    <a:lumMod val="95000"/>
                    <a:lumOff val="5000"/>
                  </a:schemeClr>
                </a:solidFill>
                <a:latin typeface="华文中宋" pitchFamily="2" charset="-122"/>
                <a:ea typeface="华文中宋" pitchFamily="2" charset="-122"/>
              </a:rPr>
              <a:t>点击</a:t>
            </a:r>
            <a:r>
              <a:rPr lang="zh-CN" altLang="en-US" sz="2400" b="0" dirty="0">
                <a:solidFill>
                  <a:schemeClr val="accent4">
                    <a:lumMod val="60000"/>
                    <a:lumOff val="40000"/>
                  </a:schemeClr>
                </a:solidFill>
                <a:latin typeface="华文中宋" pitchFamily="2" charset="-122"/>
                <a:ea typeface="华文中宋" pitchFamily="2" charset="-122"/>
              </a:rPr>
              <a:t>创建保单终止申请</a:t>
            </a:r>
            <a:r>
              <a:rPr lang="zh-CN" altLang="en-US" sz="2400" b="0" dirty="0">
                <a:solidFill>
                  <a:schemeClr val="tx2">
                    <a:lumMod val="95000"/>
                    <a:lumOff val="5000"/>
                  </a:schemeClr>
                </a:solidFill>
                <a:latin typeface="华文中宋" pitchFamily="2" charset="-122"/>
                <a:ea typeface="华文中宋" pitchFamily="2" charset="-122"/>
              </a:rPr>
              <a:t>按钮</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8851" name="内容占位符 4" descr="申请界面.jpg"/>
          <p:cNvPicPr>
            <a:picLocks noGrp="1" noChangeAspect="1"/>
          </p:cNvPicPr>
          <p:nvPr>
            <p:ph idx="1"/>
          </p:nvPr>
        </p:nvPicPr>
        <p:blipFill>
          <a:blip r:embed="rId2" cstate="print"/>
          <a:srcRect/>
          <a:stretch>
            <a:fillRect/>
          </a:stretch>
        </p:blipFill>
        <p:spPr>
          <a:xfrm>
            <a:off x="142875" y="857250"/>
            <a:ext cx="8786813" cy="5699125"/>
          </a:xfrm>
        </p:spPr>
      </p:pic>
      <p:sp>
        <p:nvSpPr>
          <p:cNvPr id="8" name="矩形 7"/>
          <p:cNvSpPr/>
          <p:nvPr/>
        </p:nvSpPr>
        <p:spPr bwMode="auto">
          <a:xfrm>
            <a:off x="971600" y="1772816"/>
            <a:ext cx="7344816" cy="864096"/>
          </a:xfrm>
          <a:prstGeom prst="rect">
            <a:avLst/>
          </a:prstGeom>
          <a:noFill/>
          <a:ln w="28575" cap="flat" cmpd="sng" algn="ctr">
            <a:solidFill>
              <a:srgbClr val="FF0000"/>
            </a:solidFill>
            <a:prstDash val="solid"/>
            <a:round/>
            <a:headEnd type="none" w="med" len="med"/>
            <a:tailEnd type="none" w="med" len="med"/>
          </a:ln>
          <a:effectLst>
            <a:outerShdw blurRad="50800" dist="38100" dir="5400000" algn="t" rotWithShape="0">
              <a:prstClr val="black">
                <a:alpha val="40000"/>
              </a:prstClr>
            </a:outerShdw>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1" i="0" u="none" strike="noStrike" cap="none" normalizeH="0" baseline="0">
              <a:ln>
                <a:noFill/>
              </a:ln>
              <a:solidFill>
                <a:schemeClr val="hlink"/>
              </a:solidFill>
              <a:effectLst/>
              <a:latin typeface="Arial" charset="0"/>
            </a:endParaRPr>
          </a:p>
        </p:txBody>
      </p:sp>
      <p:sp>
        <p:nvSpPr>
          <p:cNvPr id="78850" name="标题 1"/>
          <p:cNvSpPr>
            <a:spLocks noGrp="1"/>
          </p:cNvSpPr>
          <p:nvPr>
            <p:ph type="title"/>
          </p:nvPr>
        </p:nvSpPr>
        <p:spPr/>
        <p:txBody>
          <a:bodyPr/>
          <a:lstStyle/>
          <a:p>
            <a:r>
              <a:rPr lang="en-US" altLang="zh-CN" dirty="0">
                <a:latin typeface="宋体" pitchFamily="2" charset="-122"/>
                <a:ea typeface="宋体" pitchFamily="2" charset="-122"/>
              </a:rPr>
              <a:t>5.</a:t>
            </a:r>
            <a:r>
              <a:rPr lang="zh-CN" altLang="en-US" dirty="0">
                <a:latin typeface="宋体" pitchFamily="2" charset="-122"/>
                <a:ea typeface="宋体" pitchFamily="2" charset="-122"/>
              </a:rPr>
              <a:t>保单管理</a:t>
            </a:r>
            <a:r>
              <a:rPr lang="en-US" altLang="zh-CN" dirty="0">
                <a:latin typeface="宋体" pitchFamily="2" charset="-122"/>
                <a:ea typeface="宋体" pitchFamily="2" charset="-122"/>
              </a:rPr>
              <a:t>——</a:t>
            </a:r>
            <a:r>
              <a:rPr lang="zh-CN" altLang="en-US" dirty="0">
                <a:latin typeface="宋体" pitchFamily="2" charset="-122"/>
                <a:ea typeface="宋体" pitchFamily="2" charset="-122"/>
              </a:rPr>
              <a:t>保单提前终止（创建）</a:t>
            </a:r>
            <a:endParaRPr lang="zh-CN" altLang="en-US" dirty="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a:t>www.bjzghzbx.com                                                                                                                                                                      </a:t>
            </a:r>
            <a:fld id="{244234D5-B853-4F01-B0B8-EF49659A3CCE}" type="slidenum">
              <a:rPr lang="zh-CN" altLang="en-US" smtClean="0"/>
              <a:pPr>
                <a:defRPr/>
              </a:pPr>
              <a:t>81</a:t>
            </a:fld>
            <a:endParaRPr lang="en-US" altLang="zh-CN" dirty="0"/>
          </a:p>
        </p:txBody>
      </p:sp>
      <p:sp>
        <p:nvSpPr>
          <p:cNvPr id="6" name="矩形标注 5"/>
          <p:cNvSpPr>
            <a:spLocks noChangeArrowheads="1"/>
          </p:cNvSpPr>
          <p:nvPr/>
        </p:nvSpPr>
        <p:spPr bwMode="auto">
          <a:xfrm>
            <a:off x="467544" y="3068960"/>
            <a:ext cx="3643312" cy="1300137"/>
          </a:xfrm>
          <a:prstGeom prst="wedgeRectCallout">
            <a:avLst>
              <a:gd name="adj1" fmla="val 40083"/>
              <a:gd name="adj2" fmla="val -108459"/>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a:solidFill>
                  <a:schemeClr val="tx2">
                    <a:lumMod val="95000"/>
                    <a:lumOff val="5000"/>
                  </a:schemeClr>
                </a:solidFill>
                <a:latin typeface="华文中宋" pitchFamily="2" charset="-122"/>
                <a:ea typeface="华文中宋" pitchFamily="2" charset="-122"/>
              </a:rPr>
              <a:t>1.</a:t>
            </a:r>
            <a:r>
              <a:rPr lang="zh-CN" altLang="en-US" sz="2400" b="0" dirty="0">
                <a:solidFill>
                  <a:schemeClr val="tx2">
                    <a:lumMod val="95000"/>
                    <a:lumOff val="5000"/>
                  </a:schemeClr>
                </a:solidFill>
                <a:latin typeface="华文中宋" pitchFamily="2" charset="-122"/>
                <a:ea typeface="华文中宋" pitchFamily="2" charset="-122"/>
              </a:rPr>
              <a:t>输入搜索条件，其中保单状态必须为打印生效状态</a:t>
            </a:r>
          </a:p>
        </p:txBody>
      </p:sp>
      <p:sp>
        <p:nvSpPr>
          <p:cNvPr id="7" name="矩形标注 6"/>
          <p:cNvSpPr>
            <a:spLocks noChangeArrowheads="1"/>
          </p:cNvSpPr>
          <p:nvPr/>
        </p:nvSpPr>
        <p:spPr bwMode="auto">
          <a:xfrm>
            <a:off x="4499992" y="3717032"/>
            <a:ext cx="3643313" cy="1071562"/>
          </a:xfrm>
          <a:prstGeom prst="wedgeRectCallout">
            <a:avLst>
              <a:gd name="adj1" fmla="val 9756"/>
              <a:gd name="adj2" fmla="val -126834"/>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a:solidFill>
                  <a:schemeClr val="tx2">
                    <a:lumMod val="95000"/>
                    <a:lumOff val="5000"/>
                  </a:schemeClr>
                </a:solidFill>
                <a:latin typeface="华文中宋" pitchFamily="2" charset="-122"/>
                <a:ea typeface="华文中宋" pitchFamily="2" charset="-122"/>
              </a:rPr>
              <a:t>2.</a:t>
            </a:r>
            <a:r>
              <a:rPr lang="zh-CN" altLang="en-US" sz="2400" b="0" dirty="0">
                <a:solidFill>
                  <a:schemeClr val="tx2">
                    <a:lumMod val="95000"/>
                    <a:lumOff val="5000"/>
                  </a:schemeClr>
                </a:solidFill>
                <a:latin typeface="华文中宋" pitchFamily="2" charset="-122"/>
                <a:ea typeface="华文中宋" pitchFamily="2" charset="-122"/>
              </a:rPr>
              <a:t>点击</a:t>
            </a:r>
            <a:r>
              <a:rPr lang="zh-CN" altLang="en-US" sz="2400" b="0" dirty="0">
                <a:solidFill>
                  <a:schemeClr val="accent4">
                    <a:lumMod val="60000"/>
                    <a:lumOff val="40000"/>
                  </a:schemeClr>
                </a:solidFill>
                <a:latin typeface="华文中宋" pitchFamily="2" charset="-122"/>
                <a:ea typeface="华文中宋" pitchFamily="2" charset="-122"/>
              </a:rPr>
              <a:t>搜索</a:t>
            </a:r>
            <a:r>
              <a:rPr lang="zh-CN" altLang="en-US" sz="2400" b="0" dirty="0">
                <a:solidFill>
                  <a:schemeClr val="tx2">
                    <a:lumMod val="95000"/>
                    <a:lumOff val="5000"/>
                  </a:schemeClr>
                </a:solidFill>
                <a:latin typeface="华文中宋" pitchFamily="2" charset="-122"/>
                <a:ea typeface="华文中宋" pitchFamily="2" charset="-122"/>
              </a:rPr>
              <a:t>按钮，搜索需要终止的保单信息</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ssolve">
                                      <p:cBhvr>
                                        <p:cTn id="7" dur="500"/>
                                        <p:tgtEl>
                                          <p:spTgt spid="8"/>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blinds(horizontal)">
                                      <p:cBhvr>
                                        <p:cTn id="10" dur="5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blinds(horizontal)">
                                      <p:cBhvr>
                                        <p:cTn id="1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6" grpId="0" animBg="1"/>
      <p:bldP spid="7" grpId="0" animBg="1"/>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cstate="print"/>
          <a:srcRect/>
          <a:stretch>
            <a:fillRect/>
          </a:stretch>
        </p:blipFill>
        <p:spPr bwMode="auto">
          <a:xfrm>
            <a:off x="0" y="857232"/>
            <a:ext cx="9101081" cy="5715040"/>
          </a:xfrm>
          <a:prstGeom prst="rect">
            <a:avLst/>
          </a:prstGeom>
          <a:noFill/>
          <a:ln w="9525">
            <a:noFill/>
            <a:miter lim="800000"/>
            <a:headEnd/>
            <a:tailEnd/>
          </a:ln>
          <a:effectLst/>
        </p:spPr>
      </p:pic>
      <p:sp>
        <p:nvSpPr>
          <p:cNvPr id="79874" name="标题 1"/>
          <p:cNvSpPr>
            <a:spLocks noGrp="1"/>
          </p:cNvSpPr>
          <p:nvPr>
            <p:ph type="title"/>
          </p:nvPr>
        </p:nvSpPr>
        <p:spPr/>
        <p:txBody>
          <a:bodyPr/>
          <a:lstStyle/>
          <a:p>
            <a:r>
              <a:rPr lang="en-US" altLang="zh-CN" dirty="0">
                <a:latin typeface="宋体" pitchFamily="2" charset="-122"/>
                <a:ea typeface="宋体" pitchFamily="2" charset="-122"/>
              </a:rPr>
              <a:t>5.</a:t>
            </a:r>
            <a:r>
              <a:rPr lang="zh-CN" altLang="en-US" dirty="0">
                <a:latin typeface="宋体" pitchFamily="2" charset="-122"/>
                <a:ea typeface="宋体" pitchFamily="2" charset="-122"/>
              </a:rPr>
              <a:t>保单管理</a:t>
            </a:r>
            <a:r>
              <a:rPr lang="en-US" altLang="zh-CN" dirty="0">
                <a:latin typeface="宋体" pitchFamily="2" charset="-122"/>
                <a:ea typeface="宋体" pitchFamily="2" charset="-122"/>
              </a:rPr>
              <a:t>——</a:t>
            </a:r>
            <a:r>
              <a:rPr lang="zh-CN" altLang="en-US" dirty="0">
                <a:latin typeface="宋体" pitchFamily="2" charset="-122"/>
                <a:ea typeface="宋体" pitchFamily="2" charset="-122"/>
              </a:rPr>
              <a:t>保单提前终止（创建）</a:t>
            </a:r>
            <a:endParaRPr lang="zh-CN" altLang="en-US" dirty="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a:t>www.bjzghzbx.com                                                                                                                                                                      </a:t>
            </a:r>
            <a:fld id="{E2C8CB20-CD0B-42BE-88F7-9CD7F1E592F5}" type="slidenum">
              <a:rPr lang="zh-CN" altLang="en-US" smtClean="0"/>
              <a:pPr>
                <a:defRPr/>
              </a:pPr>
              <a:t>82</a:t>
            </a:fld>
            <a:endParaRPr lang="en-US" altLang="zh-CN" dirty="0"/>
          </a:p>
        </p:txBody>
      </p:sp>
      <p:sp>
        <p:nvSpPr>
          <p:cNvPr id="10" name="矩形标注 9"/>
          <p:cNvSpPr>
            <a:spLocks noChangeArrowheads="1"/>
          </p:cNvSpPr>
          <p:nvPr/>
        </p:nvSpPr>
        <p:spPr bwMode="auto">
          <a:xfrm>
            <a:off x="500034" y="2928934"/>
            <a:ext cx="3643312" cy="1000125"/>
          </a:xfrm>
          <a:prstGeom prst="wedgeRectCallout">
            <a:avLst>
              <a:gd name="adj1" fmla="val -42654"/>
              <a:gd name="adj2" fmla="val 196631"/>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a:solidFill>
                  <a:schemeClr val="tx2">
                    <a:lumMod val="95000"/>
                    <a:lumOff val="5000"/>
                  </a:schemeClr>
                </a:solidFill>
                <a:latin typeface="华文中宋" pitchFamily="2" charset="-122"/>
                <a:ea typeface="华文中宋" pitchFamily="2" charset="-122"/>
              </a:rPr>
              <a:t>1.</a:t>
            </a:r>
            <a:r>
              <a:rPr lang="zh-CN" altLang="en-US" sz="2400" b="0" dirty="0">
                <a:solidFill>
                  <a:schemeClr val="tx2">
                    <a:lumMod val="95000"/>
                    <a:lumOff val="5000"/>
                  </a:schemeClr>
                </a:solidFill>
                <a:latin typeface="华文中宋" pitchFamily="2" charset="-122"/>
                <a:ea typeface="华文中宋" pitchFamily="2" charset="-122"/>
              </a:rPr>
              <a:t>在查询结果处选择要终止的保单信息</a:t>
            </a:r>
          </a:p>
        </p:txBody>
      </p:sp>
      <p:sp>
        <p:nvSpPr>
          <p:cNvPr id="11" name="矩形标注 10"/>
          <p:cNvSpPr>
            <a:spLocks noChangeArrowheads="1"/>
          </p:cNvSpPr>
          <p:nvPr/>
        </p:nvSpPr>
        <p:spPr bwMode="auto">
          <a:xfrm>
            <a:off x="3714744" y="1357298"/>
            <a:ext cx="3643312" cy="1296144"/>
          </a:xfrm>
          <a:prstGeom prst="wedgeRectCallout">
            <a:avLst>
              <a:gd name="adj1" fmla="val 51343"/>
              <a:gd name="adj2" fmla="val 94878"/>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a:solidFill>
                  <a:schemeClr val="tx2">
                    <a:lumMod val="95000"/>
                    <a:lumOff val="5000"/>
                  </a:schemeClr>
                </a:solidFill>
                <a:latin typeface="华文中宋" pitchFamily="2" charset="-122"/>
                <a:ea typeface="华文中宋" pitchFamily="2" charset="-122"/>
              </a:rPr>
              <a:t>2.</a:t>
            </a:r>
            <a:r>
              <a:rPr lang="zh-CN" altLang="en-US" sz="2400" b="0" dirty="0">
                <a:solidFill>
                  <a:schemeClr val="tx2">
                    <a:lumMod val="95000"/>
                    <a:lumOff val="5000"/>
                  </a:schemeClr>
                </a:solidFill>
                <a:latin typeface="华文中宋" pitchFamily="2" charset="-122"/>
                <a:ea typeface="华文中宋" pitchFamily="2" charset="-122"/>
              </a:rPr>
              <a:t>点击</a:t>
            </a:r>
            <a:r>
              <a:rPr lang="zh-CN" altLang="en-US" sz="2400" b="0" dirty="0">
                <a:solidFill>
                  <a:schemeClr val="accent4">
                    <a:lumMod val="60000"/>
                    <a:lumOff val="40000"/>
                  </a:schemeClr>
                </a:solidFill>
                <a:latin typeface="华文中宋" pitchFamily="2" charset="-122"/>
                <a:ea typeface="华文中宋" pitchFamily="2" charset="-122"/>
              </a:rPr>
              <a:t>终止保单</a:t>
            </a:r>
            <a:r>
              <a:rPr lang="zh-CN" altLang="en-US" sz="2400" b="0" dirty="0">
                <a:solidFill>
                  <a:schemeClr val="tx2">
                    <a:lumMod val="95000"/>
                    <a:lumOff val="5000"/>
                  </a:schemeClr>
                </a:solidFill>
                <a:latin typeface="华文中宋" pitchFamily="2" charset="-122"/>
                <a:ea typeface="华文中宋" pitchFamily="2" charset="-122"/>
              </a:rPr>
              <a:t>按钮，系统会创建一条新的终止申请</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blinds(horizontal)">
                                      <p:cBhvr>
                                        <p:cTn id="1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cstate="print"/>
          <a:srcRect/>
          <a:stretch>
            <a:fillRect/>
          </a:stretch>
        </p:blipFill>
        <p:spPr bwMode="auto">
          <a:xfrm>
            <a:off x="0" y="857232"/>
            <a:ext cx="9101081" cy="5715040"/>
          </a:xfrm>
          <a:prstGeom prst="rect">
            <a:avLst/>
          </a:prstGeom>
          <a:noFill/>
          <a:ln w="9525">
            <a:noFill/>
            <a:miter lim="800000"/>
            <a:headEnd/>
            <a:tailEnd/>
          </a:ln>
          <a:effectLst/>
        </p:spPr>
      </p:pic>
      <p:sp>
        <p:nvSpPr>
          <p:cNvPr id="79874" name="标题 1"/>
          <p:cNvSpPr>
            <a:spLocks noGrp="1"/>
          </p:cNvSpPr>
          <p:nvPr>
            <p:ph type="title"/>
          </p:nvPr>
        </p:nvSpPr>
        <p:spPr/>
        <p:txBody>
          <a:bodyPr/>
          <a:lstStyle/>
          <a:p>
            <a:r>
              <a:rPr lang="en-US" altLang="zh-CN" dirty="0">
                <a:latin typeface="宋体" pitchFamily="2" charset="-122"/>
                <a:ea typeface="宋体" pitchFamily="2" charset="-122"/>
              </a:rPr>
              <a:t>5.</a:t>
            </a:r>
            <a:r>
              <a:rPr lang="zh-CN" altLang="en-US" dirty="0">
                <a:latin typeface="宋体" pitchFamily="2" charset="-122"/>
                <a:ea typeface="宋体" pitchFamily="2" charset="-122"/>
              </a:rPr>
              <a:t>保单管理</a:t>
            </a:r>
            <a:r>
              <a:rPr lang="en-US" altLang="zh-CN" dirty="0">
                <a:latin typeface="宋体" pitchFamily="2" charset="-122"/>
                <a:ea typeface="宋体" pitchFamily="2" charset="-122"/>
              </a:rPr>
              <a:t>——</a:t>
            </a:r>
            <a:r>
              <a:rPr lang="zh-CN" altLang="en-US" dirty="0">
                <a:latin typeface="宋体" pitchFamily="2" charset="-122"/>
                <a:ea typeface="宋体" pitchFamily="2" charset="-122"/>
              </a:rPr>
              <a:t>保单提前终止（创建）</a:t>
            </a:r>
            <a:endParaRPr lang="zh-CN" altLang="en-US" dirty="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a:t>www.bjzghzbx.com                                                                                                                                                                      </a:t>
            </a:r>
            <a:fld id="{E2C8CB20-CD0B-42BE-88F7-9CD7F1E592F5}" type="slidenum">
              <a:rPr lang="zh-CN" altLang="en-US" smtClean="0"/>
              <a:pPr>
                <a:defRPr/>
              </a:pPr>
              <a:t>83</a:t>
            </a:fld>
            <a:endParaRPr lang="en-US" altLang="zh-CN" dirty="0"/>
          </a:p>
        </p:txBody>
      </p:sp>
      <p:pic>
        <p:nvPicPr>
          <p:cNvPr id="4098" name="Picture 2"/>
          <p:cNvPicPr>
            <a:picLocks noChangeAspect="1" noChangeArrowheads="1"/>
          </p:cNvPicPr>
          <p:nvPr/>
        </p:nvPicPr>
        <p:blipFill>
          <a:blip r:embed="rId3" cstate="print"/>
          <a:srcRect/>
          <a:stretch>
            <a:fillRect/>
          </a:stretch>
        </p:blipFill>
        <p:spPr bwMode="auto">
          <a:xfrm>
            <a:off x="3000364" y="3429000"/>
            <a:ext cx="2790825" cy="1828800"/>
          </a:xfrm>
          <a:prstGeom prst="rect">
            <a:avLst/>
          </a:prstGeom>
          <a:noFill/>
          <a:ln w="9525">
            <a:noFill/>
            <a:miter lim="800000"/>
            <a:headEnd/>
            <a:tailEnd/>
          </a:ln>
          <a:effectLst/>
        </p:spPr>
      </p:pic>
      <p:sp>
        <p:nvSpPr>
          <p:cNvPr id="10" name="矩形标注 9"/>
          <p:cNvSpPr>
            <a:spLocks noChangeArrowheads="1"/>
          </p:cNvSpPr>
          <p:nvPr/>
        </p:nvSpPr>
        <p:spPr bwMode="auto">
          <a:xfrm>
            <a:off x="5072066" y="3000372"/>
            <a:ext cx="3643312" cy="1000125"/>
          </a:xfrm>
          <a:prstGeom prst="wedgeRectCallout">
            <a:avLst>
              <a:gd name="adj1" fmla="val -41943"/>
              <a:gd name="adj2" fmla="val 132803"/>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zh-CN" altLang="en-US" sz="2400" b="0" dirty="0">
                <a:solidFill>
                  <a:schemeClr val="tx2">
                    <a:lumMod val="95000"/>
                    <a:lumOff val="5000"/>
                  </a:schemeClr>
                </a:solidFill>
                <a:latin typeface="华文中宋" pitchFamily="2" charset="-122"/>
                <a:ea typeface="华文中宋" pitchFamily="2" charset="-122"/>
              </a:rPr>
              <a:t>查看提示消息，点击</a:t>
            </a:r>
            <a:r>
              <a:rPr lang="zh-CN" altLang="en-US" sz="2400" b="0" dirty="0">
                <a:solidFill>
                  <a:schemeClr val="accent4">
                    <a:lumMod val="60000"/>
                    <a:lumOff val="40000"/>
                  </a:schemeClr>
                </a:solidFill>
                <a:latin typeface="华文中宋" pitchFamily="2" charset="-122"/>
                <a:ea typeface="华文中宋" pitchFamily="2" charset="-122"/>
              </a:rPr>
              <a:t>确定</a:t>
            </a:r>
            <a:r>
              <a:rPr lang="zh-CN" altLang="en-US" sz="2400" b="0" dirty="0">
                <a:solidFill>
                  <a:schemeClr val="tx2">
                    <a:lumMod val="95000"/>
                    <a:lumOff val="5000"/>
                  </a:schemeClr>
                </a:solidFill>
                <a:latin typeface="华文中宋" pitchFamily="2" charset="-122"/>
                <a:ea typeface="华文中宋" pitchFamily="2" charset="-122"/>
              </a:rPr>
              <a:t>按钮</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84.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l="-21000" r="-21000"/>
          </a:stretch>
        </a:blipFill>
        <a:effectLst/>
      </p:bgPr>
    </p:bg>
    <p:spTree>
      <p:nvGrpSpPr>
        <p:cNvPr id="1" name=""/>
        <p:cNvGrpSpPr/>
        <p:nvPr/>
      </p:nvGrpSpPr>
      <p:grpSpPr>
        <a:xfrm>
          <a:off x="0" y="0"/>
          <a:ext cx="0" cy="0"/>
          <a:chOff x="0" y="0"/>
          <a:chExt cx="0" cy="0"/>
        </a:xfrm>
      </p:grpSpPr>
      <p:sp>
        <p:nvSpPr>
          <p:cNvPr id="4" name="日期占位符 3"/>
          <p:cNvSpPr>
            <a:spLocks noGrp="1"/>
          </p:cNvSpPr>
          <p:nvPr>
            <p:ph type="dt" sz="quarter" idx="10"/>
          </p:nvPr>
        </p:nvSpPr>
        <p:spPr/>
        <p:txBody>
          <a:bodyPr/>
          <a:lstStyle/>
          <a:p>
            <a:pPr>
              <a:defRPr/>
            </a:pPr>
            <a:r>
              <a:rPr lang="en-US" altLang="zh-CN" dirty="0">
                <a:solidFill>
                  <a:srgbClr val="FFFFFF"/>
                </a:solidFill>
              </a:rPr>
              <a:t>www.bjzghzbx.com                                                                                                                                                                      </a:t>
            </a:r>
            <a:fld id="{EA7A5B16-BEF4-4199-8C1E-52627D066282}" type="slidenum">
              <a:rPr lang="zh-CN" altLang="en-US" smtClean="0">
                <a:solidFill>
                  <a:srgbClr val="FFFFFF"/>
                </a:solidFill>
              </a:rPr>
              <a:pPr>
                <a:defRPr/>
              </a:pPr>
              <a:t>84</a:t>
            </a:fld>
            <a:endParaRPr lang="en-US" altLang="zh-CN" dirty="0">
              <a:solidFill>
                <a:srgbClr val="FFFFFF"/>
              </a:solidFill>
            </a:endParaRPr>
          </a:p>
        </p:txBody>
      </p:sp>
      <p:grpSp>
        <p:nvGrpSpPr>
          <p:cNvPr id="2" name="Group 8"/>
          <p:cNvGrpSpPr>
            <a:grpSpLocks/>
          </p:cNvGrpSpPr>
          <p:nvPr/>
        </p:nvGrpSpPr>
        <p:grpSpPr bwMode="auto">
          <a:xfrm>
            <a:off x="1142976" y="2928933"/>
            <a:ext cx="6929486" cy="1000126"/>
            <a:chOff x="1131" y="1851"/>
            <a:chExt cx="3141" cy="378"/>
          </a:xfrm>
          <a:effectLst>
            <a:outerShdw blurRad="50800" dist="38100" dir="2700000" algn="tl" rotWithShape="0">
              <a:prstClr val="black">
                <a:alpha val="40000"/>
              </a:prstClr>
            </a:outerShdw>
          </a:effectLst>
        </p:grpSpPr>
        <p:sp>
          <p:nvSpPr>
            <p:cNvPr id="9" name="AutoShape 9"/>
            <p:cNvSpPr>
              <a:spLocks noChangeArrowheads="1"/>
            </p:cNvSpPr>
            <p:nvPr/>
          </p:nvSpPr>
          <p:spPr bwMode="gray">
            <a:xfrm>
              <a:off x="1422" y="1905"/>
              <a:ext cx="2736" cy="288"/>
            </a:xfrm>
            <a:prstGeom prst="roundRect">
              <a:avLst>
                <a:gd name="adj" fmla="val 16667"/>
              </a:avLst>
            </a:prstGeom>
            <a:gradFill rotWithShape="1">
              <a:gsLst>
                <a:gs pos="0">
                  <a:srgbClr val="0F6FC6"/>
                </a:gs>
                <a:gs pos="50000">
                  <a:srgbClr val="0F6FC6">
                    <a:gamma/>
                    <a:tint val="21176"/>
                    <a:invGamma/>
                  </a:srgbClr>
                </a:gs>
                <a:gs pos="100000">
                  <a:srgbClr val="0F6FC6"/>
                </a:gs>
              </a:gsLst>
              <a:lin ang="5400000" scaled="1"/>
            </a:gradFill>
            <a:ln w="12700" algn="ctr">
              <a:solidFill>
                <a:sysClr val="window" lastClr="FFFFFF"/>
              </a:solidFill>
              <a:round/>
              <a:headEnd/>
              <a:tailEnd/>
            </a:ln>
            <a:effectLst/>
          </p:spPr>
          <p:txBody>
            <a:bodyPr wrap="none" anchor="ctr"/>
            <a:lstStyle/>
            <a:p>
              <a:pPr eaLnBrk="1" fontAlgn="auto" hangingPunct="1">
                <a:spcBef>
                  <a:spcPts val="0"/>
                </a:spcBef>
                <a:spcAft>
                  <a:spcPts val="0"/>
                </a:spcAft>
                <a:defRPr/>
              </a:pPr>
              <a:endParaRPr lang="zh-CN" altLang="en-US" b="0" kern="0">
                <a:solidFill>
                  <a:sysClr val="windowText" lastClr="000000"/>
                </a:solidFill>
                <a:latin typeface="Constantia"/>
                <a:ea typeface="宋体"/>
              </a:endParaRPr>
            </a:p>
          </p:txBody>
        </p:sp>
        <p:sp>
          <p:nvSpPr>
            <p:cNvPr id="10" name="AutoShape 10"/>
            <p:cNvSpPr>
              <a:spLocks noChangeArrowheads="1"/>
            </p:cNvSpPr>
            <p:nvPr/>
          </p:nvSpPr>
          <p:spPr bwMode="gray">
            <a:xfrm>
              <a:off x="1131" y="1851"/>
              <a:ext cx="421" cy="378"/>
            </a:xfrm>
            <a:prstGeom prst="diamond">
              <a:avLst/>
            </a:prstGeom>
            <a:solidFill>
              <a:srgbClr val="0F6FC6"/>
            </a:solidFill>
            <a:ln w="25400" algn="ctr">
              <a:solidFill>
                <a:sysClr val="window" lastClr="FFFFFF"/>
              </a:solidFill>
              <a:miter lim="800000"/>
              <a:headEnd/>
              <a:tailEnd/>
            </a:ln>
          </p:spPr>
          <p:txBody>
            <a:bodyPr wrap="none" anchor="ctr"/>
            <a:lstStyle/>
            <a:p>
              <a:pPr eaLnBrk="1" fontAlgn="auto" hangingPunct="1">
                <a:spcBef>
                  <a:spcPts val="0"/>
                </a:spcBef>
                <a:spcAft>
                  <a:spcPts val="0"/>
                </a:spcAft>
                <a:defRPr/>
              </a:pPr>
              <a:r>
                <a:rPr lang="en-US" altLang="zh-CN" b="0" kern="0" dirty="0">
                  <a:solidFill>
                    <a:sysClr val="windowText" lastClr="000000"/>
                  </a:solidFill>
                  <a:latin typeface="Calibri" pitchFamily="34" charset="0"/>
                </a:rPr>
                <a:t>  5</a:t>
              </a:r>
              <a:endParaRPr lang="zh-CN" altLang="en-US" b="0" kern="0" dirty="0">
                <a:solidFill>
                  <a:sysClr val="windowText" lastClr="000000"/>
                </a:solidFill>
                <a:latin typeface="Calibri" pitchFamily="34" charset="0"/>
              </a:endParaRPr>
            </a:p>
          </p:txBody>
        </p:sp>
        <p:sp>
          <p:nvSpPr>
            <p:cNvPr id="11" name="Text Box 11"/>
            <p:cNvSpPr txBox="1">
              <a:spLocks noChangeArrowheads="1"/>
            </p:cNvSpPr>
            <p:nvPr/>
          </p:nvSpPr>
          <p:spPr bwMode="gray">
            <a:xfrm>
              <a:off x="1680" y="1959"/>
              <a:ext cx="2592" cy="174"/>
            </a:xfrm>
            <a:prstGeom prst="rect">
              <a:avLst/>
            </a:prstGeom>
            <a:noFill/>
            <a:ln w="9525" algn="ctr">
              <a:noFill/>
              <a:miter lim="800000"/>
              <a:headEnd/>
              <a:tailEnd/>
            </a:ln>
          </p:spPr>
          <p:txBody>
            <a:bodyPr wrap="square">
              <a:spAutoFit/>
            </a:bodyPr>
            <a:lstStyle/>
            <a:p>
              <a:pPr fontAlgn="auto">
                <a:spcBef>
                  <a:spcPts val="0"/>
                </a:spcBef>
                <a:spcAft>
                  <a:spcPts val="0"/>
                </a:spcAft>
                <a:defRPr/>
              </a:pPr>
              <a:r>
                <a:rPr lang="zh-CN" altLang="en-US" sz="2400" kern="0" dirty="0">
                  <a:solidFill>
                    <a:srgbClr val="000000"/>
                  </a:solidFill>
                  <a:latin typeface="Calibri" pitchFamily="34" charset="0"/>
                </a:rPr>
                <a:t>保单管理</a:t>
              </a:r>
              <a:r>
                <a:rPr lang="en-US" altLang="zh-CN" sz="2400" kern="0" dirty="0">
                  <a:solidFill>
                    <a:srgbClr val="000000"/>
                  </a:solidFill>
                  <a:latin typeface="Calibri" pitchFamily="34" charset="0"/>
                </a:rPr>
                <a:t>——</a:t>
              </a:r>
              <a:r>
                <a:rPr lang="zh-CN" altLang="en-US" sz="2400" kern="0" dirty="0">
                  <a:solidFill>
                    <a:srgbClr val="000000"/>
                  </a:solidFill>
                  <a:latin typeface="Calibri" pitchFamily="34" charset="0"/>
                </a:rPr>
                <a:t>保单提前终止（提交）</a:t>
              </a:r>
              <a:endParaRPr lang="en-US" altLang="zh-CN" sz="2400" kern="0" dirty="0">
                <a:solidFill>
                  <a:srgbClr val="000000"/>
                </a:solidFill>
                <a:latin typeface="Calibri" pitchFamily="34" charset="0"/>
              </a:endParaRPr>
            </a:p>
          </p:txBody>
        </p:sp>
        <p:sp>
          <p:nvSpPr>
            <p:cNvPr id="12" name="Text Box 12"/>
            <p:cNvSpPr txBox="1">
              <a:spLocks noChangeArrowheads="1"/>
            </p:cNvSpPr>
            <p:nvPr/>
          </p:nvSpPr>
          <p:spPr bwMode="gray">
            <a:xfrm>
              <a:off x="1261" y="1959"/>
              <a:ext cx="224" cy="174"/>
            </a:xfrm>
            <a:prstGeom prst="rect">
              <a:avLst/>
            </a:prstGeom>
            <a:noFill/>
            <a:ln w="9525" algn="ctr">
              <a:noFill/>
              <a:miter lim="800000"/>
              <a:headEnd/>
              <a:tailEnd/>
            </a:ln>
          </p:spPr>
          <p:txBody>
            <a:bodyPr wrap="square">
              <a:spAutoFit/>
            </a:bodyPr>
            <a:lstStyle/>
            <a:p>
              <a:pPr algn="ctr" fontAlgn="auto">
                <a:spcBef>
                  <a:spcPts val="0"/>
                </a:spcBef>
                <a:spcAft>
                  <a:spcPts val="0"/>
                </a:spcAft>
                <a:defRPr/>
              </a:pPr>
              <a:endParaRPr lang="en-US" altLang="zh-CN" sz="2400" b="0" kern="0" dirty="0">
                <a:solidFill>
                  <a:sysClr val="window" lastClr="FFFFFF"/>
                </a:solidFill>
                <a:latin typeface="Calibri" pitchFamily="34" charset="0"/>
              </a:endParaRPr>
            </a:p>
          </p:txBody>
        </p:sp>
      </p:grpSp>
    </p:spTree>
  </p:cSld>
  <p:clrMapOvr>
    <a:masterClrMapping/>
  </p:clrMapOvr>
  <p:transition>
    <p:strips/>
  </p:transition>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cstate="print"/>
          <a:srcRect/>
          <a:stretch>
            <a:fillRect/>
          </a:stretch>
        </p:blipFill>
        <p:spPr bwMode="auto">
          <a:xfrm>
            <a:off x="0" y="857232"/>
            <a:ext cx="9144000" cy="5786478"/>
          </a:xfrm>
          <a:prstGeom prst="rect">
            <a:avLst/>
          </a:prstGeom>
          <a:noFill/>
          <a:ln w="9525">
            <a:noFill/>
            <a:miter lim="800000"/>
            <a:headEnd/>
            <a:tailEnd/>
          </a:ln>
          <a:effectLst/>
        </p:spPr>
      </p:pic>
      <p:sp>
        <p:nvSpPr>
          <p:cNvPr id="76802" name="标题 1"/>
          <p:cNvSpPr>
            <a:spLocks noGrp="1"/>
          </p:cNvSpPr>
          <p:nvPr>
            <p:ph type="title"/>
          </p:nvPr>
        </p:nvSpPr>
        <p:spPr/>
        <p:txBody>
          <a:bodyPr/>
          <a:lstStyle/>
          <a:p>
            <a:r>
              <a:rPr lang="en-US" altLang="zh-CN" dirty="0">
                <a:latin typeface="宋体" pitchFamily="2" charset="-122"/>
                <a:ea typeface="宋体" pitchFamily="2" charset="-122"/>
              </a:rPr>
              <a:t>5.</a:t>
            </a:r>
            <a:r>
              <a:rPr lang="zh-CN" altLang="en-US" dirty="0">
                <a:latin typeface="宋体" pitchFamily="2" charset="-122"/>
                <a:ea typeface="宋体" pitchFamily="2" charset="-122"/>
              </a:rPr>
              <a:t>保单管理</a:t>
            </a:r>
            <a:r>
              <a:rPr lang="en-US" altLang="zh-CN" dirty="0">
                <a:latin typeface="宋体" pitchFamily="2" charset="-122"/>
                <a:ea typeface="宋体" pitchFamily="2" charset="-122"/>
              </a:rPr>
              <a:t>——</a:t>
            </a:r>
            <a:r>
              <a:rPr lang="zh-CN" altLang="en-US" dirty="0">
                <a:latin typeface="宋体" pitchFamily="2" charset="-122"/>
                <a:ea typeface="宋体" pitchFamily="2" charset="-122"/>
              </a:rPr>
              <a:t>保单提前终止（提交）</a:t>
            </a:r>
          </a:p>
        </p:txBody>
      </p:sp>
      <p:sp>
        <p:nvSpPr>
          <p:cNvPr id="4" name="日期占位符 3"/>
          <p:cNvSpPr>
            <a:spLocks noGrp="1"/>
          </p:cNvSpPr>
          <p:nvPr>
            <p:ph type="dt" sz="quarter" idx="10"/>
          </p:nvPr>
        </p:nvSpPr>
        <p:spPr/>
        <p:txBody>
          <a:bodyPr/>
          <a:lstStyle/>
          <a:p>
            <a:pPr>
              <a:defRPr/>
            </a:pPr>
            <a:r>
              <a:rPr lang="en-US" altLang="zh-CN" dirty="0"/>
              <a:t>www.bjzghzbx.com                                                                                                                                                                      </a:t>
            </a:r>
            <a:fld id="{0BFED097-D8C2-4491-800F-1CD0F85AA89C}" type="slidenum">
              <a:rPr lang="zh-CN" altLang="en-US" smtClean="0"/>
              <a:pPr>
                <a:defRPr/>
              </a:pPr>
              <a:t>85</a:t>
            </a:fld>
            <a:endParaRPr lang="en-US" altLang="zh-CN" dirty="0"/>
          </a:p>
        </p:txBody>
      </p:sp>
      <p:sp>
        <p:nvSpPr>
          <p:cNvPr id="8" name="圆角矩形标注 4"/>
          <p:cNvSpPr>
            <a:spLocks noChangeArrowheads="1"/>
          </p:cNvSpPr>
          <p:nvPr/>
        </p:nvSpPr>
        <p:spPr bwMode="auto">
          <a:xfrm>
            <a:off x="3357554" y="1285860"/>
            <a:ext cx="2448271" cy="1008111"/>
          </a:xfrm>
          <a:prstGeom prst="wedgeRectCallout">
            <a:avLst>
              <a:gd name="adj1" fmla="val -87421"/>
              <a:gd name="adj2" fmla="val -13728"/>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a:solidFill>
                  <a:schemeClr val="tx2">
                    <a:lumMod val="95000"/>
                    <a:lumOff val="5000"/>
                  </a:schemeClr>
                </a:solidFill>
                <a:latin typeface="华文中宋" pitchFamily="2" charset="-122"/>
                <a:ea typeface="华文中宋" pitchFamily="2" charset="-122"/>
              </a:rPr>
              <a:t>1.</a:t>
            </a:r>
            <a:r>
              <a:rPr lang="zh-CN" altLang="en-US" sz="2400" b="0" dirty="0">
                <a:solidFill>
                  <a:schemeClr val="tx2">
                    <a:lumMod val="95000"/>
                    <a:lumOff val="5000"/>
                  </a:schemeClr>
                </a:solidFill>
                <a:latin typeface="华文中宋" pitchFamily="2" charset="-122"/>
                <a:ea typeface="华文中宋" pitchFamily="2" charset="-122"/>
              </a:rPr>
              <a:t>点击</a:t>
            </a:r>
            <a:r>
              <a:rPr lang="zh-CN" altLang="en-US" sz="2400" b="0" dirty="0">
                <a:solidFill>
                  <a:schemeClr val="accent4">
                    <a:lumMod val="60000"/>
                    <a:lumOff val="40000"/>
                  </a:schemeClr>
                </a:solidFill>
                <a:latin typeface="华文中宋" pitchFamily="2" charset="-122"/>
                <a:ea typeface="华文中宋" pitchFamily="2" charset="-122"/>
              </a:rPr>
              <a:t>保单管理</a:t>
            </a:r>
            <a:r>
              <a:rPr lang="zh-CN" altLang="en-US" sz="2400" b="0" dirty="0">
                <a:solidFill>
                  <a:schemeClr val="tx2">
                    <a:lumMod val="95000"/>
                    <a:lumOff val="5000"/>
                  </a:schemeClr>
                </a:solidFill>
                <a:latin typeface="华文中宋" pitchFamily="2" charset="-122"/>
                <a:ea typeface="华文中宋" pitchFamily="2" charset="-122"/>
              </a:rPr>
              <a:t>菜单</a:t>
            </a:r>
          </a:p>
        </p:txBody>
      </p:sp>
      <p:sp>
        <p:nvSpPr>
          <p:cNvPr id="9" name="圆角矩形标注 4"/>
          <p:cNvSpPr>
            <a:spLocks noChangeArrowheads="1"/>
          </p:cNvSpPr>
          <p:nvPr/>
        </p:nvSpPr>
        <p:spPr bwMode="auto">
          <a:xfrm>
            <a:off x="2428860" y="3000372"/>
            <a:ext cx="3429024" cy="714379"/>
          </a:xfrm>
          <a:prstGeom prst="wedgeRectCallout">
            <a:avLst>
              <a:gd name="adj1" fmla="val -37628"/>
              <a:gd name="adj2" fmla="val -170958"/>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a:solidFill>
                  <a:schemeClr val="tx2">
                    <a:lumMod val="95000"/>
                    <a:lumOff val="5000"/>
                  </a:schemeClr>
                </a:solidFill>
                <a:latin typeface="华文中宋" pitchFamily="2" charset="-122"/>
                <a:ea typeface="华文中宋" pitchFamily="2" charset="-122"/>
              </a:rPr>
              <a:t>2.</a:t>
            </a:r>
            <a:r>
              <a:rPr lang="zh-CN" altLang="en-US" sz="2400" b="0" dirty="0">
                <a:solidFill>
                  <a:schemeClr val="tx2">
                    <a:lumMod val="95000"/>
                    <a:lumOff val="5000"/>
                  </a:schemeClr>
                </a:solidFill>
                <a:latin typeface="华文中宋" pitchFamily="2" charset="-122"/>
                <a:ea typeface="华文中宋" pitchFamily="2" charset="-122"/>
              </a:rPr>
              <a:t>点击</a:t>
            </a:r>
            <a:r>
              <a:rPr lang="zh-CN" altLang="en-US" sz="2400" b="0" dirty="0">
                <a:solidFill>
                  <a:schemeClr val="accent4">
                    <a:lumMod val="60000"/>
                    <a:lumOff val="40000"/>
                  </a:schemeClr>
                </a:solidFill>
                <a:latin typeface="华文中宋" pitchFamily="2" charset="-122"/>
                <a:ea typeface="华文中宋" pitchFamily="2" charset="-122"/>
              </a:rPr>
              <a:t>保单提前终止</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2"/>
          <p:cNvPicPr>
            <a:picLocks noChangeAspect="1" noChangeArrowheads="1"/>
          </p:cNvPicPr>
          <p:nvPr/>
        </p:nvPicPr>
        <p:blipFill>
          <a:blip r:embed="rId2" cstate="print"/>
          <a:srcRect/>
          <a:stretch>
            <a:fillRect/>
          </a:stretch>
        </p:blipFill>
        <p:spPr bwMode="auto">
          <a:xfrm>
            <a:off x="0" y="857232"/>
            <a:ext cx="9114959" cy="5715040"/>
          </a:xfrm>
          <a:prstGeom prst="rect">
            <a:avLst/>
          </a:prstGeom>
          <a:noFill/>
          <a:ln w="9525">
            <a:noFill/>
            <a:miter lim="800000"/>
            <a:headEnd/>
            <a:tailEnd/>
          </a:ln>
          <a:effectLst/>
        </p:spPr>
      </p:pic>
      <p:sp>
        <p:nvSpPr>
          <p:cNvPr id="8" name="矩形 7"/>
          <p:cNvSpPr/>
          <p:nvPr/>
        </p:nvSpPr>
        <p:spPr bwMode="auto">
          <a:xfrm>
            <a:off x="928662" y="2285992"/>
            <a:ext cx="7344816" cy="863526"/>
          </a:xfrm>
          <a:prstGeom prst="rect">
            <a:avLst/>
          </a:prstGeom>
          <a:noFill/>
          <a:ln w="28575" cap="flat" cmpd="sng" algn="ctr">
            <a:solidFill>
              <a:srgbClr val="FF0000"/>
            </a:solidFill>
            <a:prstDash val="solid"/>
            <a:round/>
            <a:headEnd type="none" w="med" len="med"/>
            <a:tailEnd type="none" w="med" len="med"/>
          </a:ln>
          <a:effectLst>
            <a:outerShdw blurRad="50800" dist="38100" dir="5400000" algn="t" rotWithShape="0">
              <a:prstClr val="black">
                <a:alpha val="40000"/>
              </a:prstClr>
            </a:outerShdw>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1" i="0" u="none" strike="noStrike" cap="none" normalizeH="0" baseline="0">
              <a:ln>
                <a:noFill/>
              </a:ln>
              <a:solidFill>
                <a:schemeClr val="hlink"/>
              </a:solidFill>
              <a:effectLst/>
              <a:latin typeface="Arial" charset="0"/>
            </a:endParaRPr>
          </a:p>
        </p:txBody>
      </p:sp>
      <p:sp>
        <p:nvSpPr>
          <p:cNvPr id="80898" name="标题 1"/>
          <p:cNvSpPr>
            <a:spLocks noGrp="1"/>
          </p:cNvSpPr>
          <p:nvPr>
            <p:ph type="title"/>
          </p:nvPr>
        </p:nvSpPr>
        <p:spPr/>
        <p:txBody>
          <a:bodyPr/>
          <a:lstStyle/>
          <a:p>
            <a:r>
              <a:rPr lang="en-US" altLang="zh-CN" dirty="0">
                <a:latin typeface="宋体" pitchFamily="2" charset="-122"/>
                <a:ea typeface="宋体" pitchFamily="2" charset="-122"/>
              </a:rPr>
              <a:t>5.</a:t>
            </a:r>
            <a:r>
              <a:rPr lang="zh-CN" altLang="en-US" dirty="0">
                <a:latin typeface="宋体" pitchFamily="2" charset="-122"/>
                <a:ea typeface="宋体" pitchFamily="2" charset="-122"/>
              </a:rPr>
              <a:t>保单管理</a:t>
            </a:r>
            <a:r>
              <a:rPr lang="en-US" altLang="zh-CN" dirty="0">
                <a:latin typeface="宋体" pitchFamily="2" charset="-122"/>
                <a:ea typeface="宋体" pitchFamily="2" charset="-122"/>
              </a:rPr>
              <a:t>——</a:t>
            </a:r>
            <a:r>
              <a:rPr lang="zh-CN" altLang="en-US" dirty="0">
                <a:latin typeface="宋体" pitchFamily="2" charset="-122"/>
                <a:ea typeface="宋体" pitchFamily="2" charset="-122"/>
              </a:rPr>
              <a:t>保单提前终止（提交）</a:t>
            </a:r>
            <a:endParaRPr lang="zh-CN" altLang="en-US" dirty="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a:t>www.bjzghzbx.com                                                                                                                                                                      </a:t>
            </a:r>
            <a:fld id="{B305349B-00BE-4C5C-B59D-E0E27DBFDB1A}" type="slidenum">
              <a:rPr lang="zh-CN" altLang="en-US" smtClean="0"/>
              <a:pPr>
                <a:defRPr/>
              </a:pPr>
              <a:t>86</a:t>
            </a:fld>
            <a:endParaRPr lang="en-US" altLang="zh-CN" dirty="0"/>
          </a:p>
        </p:txBody>
      </p:sp>
      <p:sp>
        <p:nvSpPr>
          <p:cNvPr id="6" name="矩形标注 5"/>
          <p:cNvSpPr>
            <a:spLocks noChangeArrowheads="1"/>
          </p:cNvSpPr>
          <p:nvPr/>
        </p:nvSpPr>
        <p:spPr bwMode="auto">
          <a:xfrm>
            <a:off x="214282" y="3500438"/>
            <a:ext cx="2703215" cy="714375"/>
          </a:xfrm>
          <a:prstGeom prst="wedgeRectCallout">
            <a:avLst>
              <a:gd name="adj1" fmla="val 39401"/>
              <a:gd name="adj2" fmla="val -120167"/>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a:solidFill>
                  <a:schemeClr val="tx2">
                    <a:lumMod val="95000"/>
                    <a:lumOff val="5000"/>
                  </a:schemeClr>
                </a:solidFill>
                <a:latin typeface="华文中宋" pitchFamily="2" charset="-122"/>
                <a:ea typeface="华文中宋" pitchFamily="2" charset="-122"/>
              </a:rPr>
              <a:t>1.</a:t>
            </a:r>
            <a:r>
              <a:rPr lang="zh-CN" altLang="en-US" sz="2400" b="0" dirty="0">
                <a:solidFill>
                  <a:schemeClr val="tx2">
                    <a:lumMod val="95000"/>
                    <a:lumOff val="5000"/>
                  </a:schemeClr>
                </a:solidFill>
                <a:latin typeface="华文中宋" pitchFamily="2" charset="-122"/>
                <a:ea typeface="华文中宋" pitchFamily="2" charset="-122"/>
              </a:rPr>
              <a:t>输入查询条件</a:t>
            </a:r>
          </a:p>
        </p:txBody>
      </p:sp>
      <p:sp>
        <p:nvSpPr>
          <p:cNvPr id="9" name="矩形标注 8"/>
          <p:cNvSpPr>
            <a:spLocks noChangeArrowheads="1"/>
          </p:cNvSpPr>
          <p:nvPr/>
        </p:nvSpPr>
        <p:spPr bwMode="auto">
          <a:xfrm>
            <a:off x="2857488" y="4429132"/>
            <a:ext cx="2703215" cy="714375"/>
          </a:xfrm>
          <a:prstGeom prst="wedgeRectCallout">
            <a:avLst>
              <a:gd name="adj1" fmla="val 39801"/>
              <a:gd name="adj2" fmla="val -192753"/>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a:solidFill>
                  <a:schemeClr val="tx2">
                    <a:lumMod val="95000"/>
                    <a:lumOff val="5000"/>
                  </a:schemeClr>
                </a:solidFill>
                <a:latin typeface="华文中宋" pitchFamily="2" charset="-122"/>
                <a:ea typeface="华文中宋" pitchFamily="2" charset="-122"/>
              </a:rPr>
              <a:t>2.</a:t>
            </a:r>
            <a:r>
              <a:rPr lang="zh-CN" altLang="en-US" sz="2400" b="0" dirty="0">
                <a:solidFill>
                  <a:schemeClr val="tx2">
                    <a:lumMod val="95000"/>
                    <a:lumOff val="5000"/>
                  </a:schemeClr>
                </a:solidFill>
                <a:latin typeface="华文中宋" pitchFamily="2" charset="-122"/>
                <a:ea typeface="华文中宋" pitchFamily="2" charset="-122"/>
              </a:rPr>
              <a:t>点击</a:t>
            </a:r>
            <a:r>
              <a:rPr lang="zh-CN" altLang="en-US" sz="2400" b="0" dirty="0">
                <a:solidFill>
                  <a:schemeClr val="accent4">
                    <a:lumMod val="60000"/>
                    <a:lumOff val="40000"/>
                  </a:schemeClr>
                </a:solidFill>
                <a:latin typeface="华文中宋" pitchFamily="2" charset="-122"/>
                <a:ea typeface="华文中宋" pitchFamily="2" charset="-122"/>
              </a:rPr>
              <a:t>搜索</a:t>
            </a:r>
            <a:r>
              <a:rPr lang="zh-CN" altLang="en-US" sz="2400" b="0" dirty="0">
                <a:solidFill>
                  <a:schemeClr val="tx2">
                    <a:lumMod val="95000"/>
                    <a:lumOff val="5000"/>
                  </a:schemeClr>
                </a:solidFill>
                <a:latin typeface="华文中宋" pitchFamily="2" charset="-122"/>
                <a:ea typeface="华文中宋" pitchFamily="2" charset="-122"/>
              </a:rPr>
              <a:t>按钮</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ssolve">
                                      <p:cBhvr>
                                        <p:cTn id="7" dur="500"/>
                                        <p:tgtEl>
                                          <p:spTgt spid="8"/>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blinds(horizontal)">
                                      <p:cBhvr>
                                        <p:cTn id="10" dur="5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blinds(horizontal)">
                                      <p:cBhvr>
                                        <p:cTn id="1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6" grpId="0" animBg="1"/>
      <p:bldP spid="9" grpId="0" animBg="1"/>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srcRect/>
          <a:stretch>
            <a:fillRect/>
          </a:stretch>
        </p:blipFill>
        <p:spPr bwMode="auto">
          <a:xfrm>
            <a:off x="-1" y="857232"/>
            <a:ext cx="9144001" cy="5715040"/>
          </a:xfrm>
          <a:prstGeom prst="rect">
            <a:avLst/>
          </a:prstGeom>
          <a:noFill/>
          <a:ln w="9525">
            <a:noFill/>
            <a:miter lim="800000"/>
            <a:headEnd/>
            <a:tailEnd/>
          </a:ln>
          <a:effectLst/>
        </p:spPr>
      </p:pic>
      <p:sp>
        <p:nvSpPr>
          <p:cNvPr id="80898" name="标题 1"/>
          <p:cNvSpPr>
            <a:spLocks noGrp="1"/>
          </p:cNvSpPr>
          <p:nvPr>
            <p:ph type="title"/>
          </p:nvPr>
        </p:nvSpPr>
        <p:spPr/>
        <p:txBody>
          <a:bodyPr/>
          <a:lstStyle/>
          <a:p>
            <a:r>
              <a:rPr lang="en-US" altLang="zh-CN" dirty="0">
                <a:latin typeface="宋体" pitchFamily="2" charset="-122"/>
                <a:ea typeface="宋体" pitchFamily="2" charset="-122"/>
              </a:rPr>
              <a:t>5.</a:t>
            </a:r>
            <a:r>
              <a:rPr lang="zh-CN" altLang="en-US" dirty="0">
                <a:latin typeface="宋体" pitchFamily="2" charset="-122"/>
                <a:ea typeface="宋体" pitchFamily="2" charset="-122"/>
              </a:rPr>
              <a:t>保单管理</a:t>
            </a:r>
            <a:r>
              <a:rPr lang="en-US" altLang="zh-CN" dirty="0">
                <a:latin typeface="宋体" pitchFamily="2" charset="-122"/>
                <a:ea typeface="宋体" pitchFamily="2" charset="-122"/>
              </a:rPr>
              <a:t>——</a:t>
            </a:r>
            <a:r>
              <a:rPr lang="zh-CN" altLang="en-US" dirty="0">
                <a:latin typeface="宋体" pitchFamily="2" charset="-122"/>
                <a:ea typeface="宋体" pitchFamily="2" charset="-122"/>
              </a:rPr>
              <a:t>保单提前终止（提交）</a:t>
            </a:r>
            <a:endParaRPr lang="zh-CN" altLang="en-US" dirty="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a:t>www.bjzghzbx.com                                                                                                                                                                      </a:t>
            </a:r>
            <a:fld id="{B305349B-00BE-4C5C-B59D-E0E27DBFDB1A}" type="slidenum">
              <a:rPr lang="zh-CN" altLang="en-US" smtClean="0"/>
              <a:pPr>
                <a:defRPr/>
              </a:pPr>
              <a:t>87</a:t>
            </a:fld>
            <a:endParaRPr lang="en-US" altLang="zh-CN" dirty="0"/>
          </a:p>
        </p:txBody>
      </p:sp>
      <p:sp>
        <p:nvSpPr>
          <p:cNvPr id="7" name="矩形标注 6"/>
          <p:cNvSpPr>
            <a:spLocks noChangeArrowheads="1"/>
          </p:cNvSpPr>
          <p:nvPr/>
        </p:nvSpPr>
        <p:spPr bwMode="auto">
          <a:xfrm>
            <a:off x="2555776" y="1340768"/>
            <a:ext cx="5400600" cy="1273914"/>
          </a:xfrm>
          <a:prstGeom prst="wedgeRectCallout">
            <a:avLst>
              <a:gd name="adj1" fmla="val 44218"/>
              <a:gd name="adj2" fmla="val 104786"/>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a:solidFill>
                  <a:schemeClr val="tx2">
                    <a:lumMod val="95000"/>
                    <a:lumOff val="5000"/>
                  </a:schemeClr>
                </a:solidFill>
                <a:latin typeface="华文中宋" pitchFamily="2" charset="-122"/>
                <a:ea typeface="华文中宋" pitchFamily="2" charset="-122"/>
              </a:rPr>
              <a:t>2.</a:t>
            </a:r>
            <a:r>
              <a:rPr lang="zh-CN" altLang="en-US" sz="2400" b="0" dirty="0">
                <a:solidFill>
                  <a:schemeClr val="tx2">
                    <a:lumMod val="95000"/>
                    <a:lumOff val="5000"/>
                  </a:schemeClr>
                </a:solidFill>
                <a:latin typeface="华文中宋" pitchFamily="2" charset="-122"/>
                <a:ea typeface="华文中宋" pitchFamily="2" charset="-122"/>
              </a:rPr>
              <a:t>点击</a:t>
            </a:r>
            <a:r>
              <a:rPr lang="zh-CN" altLang="en-US" sz="2400" b="0" dirty="0">
                <a:solidFill>
                  <a:schemeClr val="accent4">
                    <a:lumMod val="60000"/>
                    <a:lumOff val="40000"/>
                  </a:schemeClr>
                </a:solidFill>
                <a:latin typeface="华文中宋" pitchFamily="2" charset="-122"/>
                <a:ea typeface="华文中宋" pitchFamily="2" charset="-122"/>
              </a:rPr>
              <a:t>提交保单申请</a:t>
            </a:r>
            <a:r>
              <a:rPr lang="zh-CN" altLang="en-US" sz="2400" b="0" dirty="0">
                <a:solidFill>
                  <a:schemeClr val="tx2">
                    <a:lumMod val="95000"/>
                    <a:lumOff val="5000"/>
                  </a:schemeClr>
                </a:solidFill>
                <a:latin typeface="华文中宋" pitchFamily="2" charset="-122"/>
                <a:ea typeface="华文中宋" pitchFamily="2" charset="-122"/>
              </a:rPr>
              <a:t>按钮，可将按查询条件搜索出来并勾选的保单提前终止申请上报到上级单位。</a:t>
            </a:r>
          </a:p>
        </p:txBody>
      </p:sp>
      <p:sp>
        <p:nvSpPr>
          <p:cNvPr id="8" name="矩形标注 7"/>
          <p:cNvSpPr>
            <a:spLocks noChangeArrowheads="1"/>
          </p:cNvSpPr>
          <p:nvPr/>
        </p:nvSpPr>
        <p:spPr bwMode="auto">
          <a:xfrm>
            <a:off x="285720" y="5143512"/>
            <a:ext cx="3000396" cy="1285884"/>
          </a:xfrm>
          <a:prstGeom prst="wedgeRectCallout">
            <a:avLst>
              <a:gd name="adj1" fmla="val -43883"/>
              <a:gd name="adj2" fmla="val -121962"/>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a:solidFill>
                  <a:schemeClr val="tx2">
                    <a:lumMod val="95000"/>
                    <a:lumOff val="5000"/>
                  </a:schemeClr>
                </a:solidFill>
                <a:latin typeface="华文中宋" pitchFamily="2" charset="-122"/>
                <a:ea typeface="华文中宋" pitchFamily="2" charset="-122"/>
              </a:rPr>
              <a:t>1.</a:t>
            </a:r>
            <a:r>
              <a:rPr lang="zh-CN" altLang="en-US" sz="2400" b="0" dirty="0">
                <a:solidFill>
                  <a:schemeClr val="tx2">
                    <a:lumMod val="95000"/>
                    <a:lumOff val="5000"/>
                  </a:schemeClr>
                </a:solidFill>
                <a:latin typeface="华文中宋" pitchFamily="2" charset="-122"/>
                <a:ea typeface="华文中宋" pitchFamily="2" charset="-122"/>
              </a:rPr>
              <a:t>勾选搜索结果中将要提交的保单终止申请信息。</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88.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l="-21000" r="-21000"/>
          </a:stretch>
        </a:blipFill>
        <a:effectLst/>
      </p:bgPr>
    </p:bg>
    <p:spTree>
      <p:nvGrpSpPr>
        <p:cNvPr id="1" name=""/>
        <p:cNvGrpSpPr/>
        <p:nvPr/>
      </p:nvGrpSpPr>
      <p:grpSpPr>
        <a:xfrm>
          <a:off x="0" y="0"/>
          <a:ext cx="0" cy="0"/>
          <a:chOff x="0" y="0"/>
          <a:chExt cx="0" cy="0"/>
        </a:xfrm>
      </p:grpSpPr>
      <p:sp>
        <p:nvSpPr>
          <p:cNvPr id="4" name="日期占位符 3"/>
          <p:cNvSpPr>
            <a:spLocks noGrp="1"/>
          </p:cNvSpPr>
          <p:nvPr>
            <p:ph type="dt" sz="quarter" idx="10"/>
          </p:nvPr>
        </p:nvSpPr>
        <p:spPr/>
        <p:txBody>
          <a:bodyPr/>
          <a:lstStyle/>
          <a:p>
            <a:pPr>
              <a:defRPr/>
            </a:pPr>
            <a:r>
              <a:rPr lang="en-US" altLang="zh-CN" dirty="0">
                <a:solidFill>
                  <a:srgbClr val="FFFFFF"/>
                </a:solidFill>
              </a:rPr>
              <a:t>www.bjzghzbx.com                                                                                                                                                                      </a:t>
            </a:r>
            <a:fld id="{EA7A5B16-BEF4-4199-8C1E-52627D066282}" type="slidenum">
              <a:rPr lang="zh-CN" altLang="en-US" smtClean="0">
                <a:solidFill>
                  <a:srgbClr val="FFFFFF"/>
                </a:solidFill>
              </a:rPr>
              <a:pPr>
                <a:defRPr/>
              </a:pPr>
              <a:t>88</a:t>
            </a:fld>
            <a:endParaRPr lang="en-US" altLang="zh-CN" dirty="0">
              <a:solidFill>
                <a:srgbClr val="FFFFFF"/>
              </a:solidFill>
            </a:endParaRPr>
          </a:p>
        </p:txBody>
      </p:sp>
      <p:grpSp>
        <p:nvGrpSpPr>
          <p:cNvPr id="2" name="Group 8"/>
          <p:cNvGrpSpPr>
            <a:grpSpLocks/>
          </p:cNvGrpSpPr>
          <p:nvPr/>
        </p:nvGrpSpPr>
        <p:grpSpPr bwMode="auto">
          <a:xfrm>
            <a:off x="1142976" y="2928933"/>
            <a:ext cx="6929486" cy="1000126"/>
            <a:chOff x="1131" y="1851"/>
            <a:chExt cx="3141" cy="378"/>
          </a:xfrm>
          <a:effectLst>
            <a:outerShdw blurRad="50800" dist="38100" dir="2700000" algn="tl" rotWithShape="0">
              <a:prstClr val="black">
                <a:alpha val="40000"/>
              </a:prstClr>
            </a:outerShdw>
          </a:effectLst>
        </p:grpSpPr>
        <p:sp>
          <p:nvSpPr>
            <p:cNvPr id="9" name="AutoShape 9"/>
            <p:cNvSpPr>
              <a:spLocks noChangeArrowheads="1"/>
            </p:cNvSpPr>
            <p:nvPr/>
          </p:nvSpPr>
          <p:spPr bwMode="gray">
            <a:xfrm>
              <a:off x="1422" y="1905"/>
              <a:ext cx="2736" cy="288"/>
            </a:xfrm>
            <a:prstGeom prst="roundRect">
              <a:avLst>
                <a:gd name="adj" fmla="val 16667"/>
              </a:avLst>
            </a:prstGeom>
            <a:gradFill rotWithShape="1">
              <a:gsLst>
                <a:gs pos="0">
                  <a:srgbClr val="0F6FC6"/>
                </a:gs>
                <a:gs pos="50000">
                  <a:srgbClr val="0F6FC6">
                    <a:gamma/>
                    <a:tint val="21176"/>
                    <a:invGamma/>
                  </a:srgbClr>
                </a:gs>
                <a:gs pos="100000">
                  <a:srgbClr val="0F6FC6"/>
                </a:gs>
              </a:gsLst>
              <a:lin ang="5400000" scaled="1"/>
            </a:gradFill>
            <a:ln w="12700" algn="ctr">
              <a:solidFill>
                <a:sysClr val="window" lastClr="FFFFFF"/>
              </a:solidFill>
              <a:round/>
              <a:headEnd/>
              <a:tailEnd/>
            </a:ln>
            <a:effectLst/>
          </p:spPr>
          <p:txBody>
            <a:bodyPr wrap="none" anchor="ctr"/>
            <a:lstStyle/>
            <a:p>
              <a:pPr eaLnBrk="1" fontAlgn="auto" hangingPunct="1">
                <a:spcBef>
                  <a:spcPts val="0"/>
                </a:spcBef>
                <a:spcAft>
                  <a:spcPts val="0"/>
                </a:spcAft>
                <a:defRPr/>
              </a:pPr>
              <a:endParaRPr lang="zh-CN" altLang="en-US" b="0" kern="0">
                <a:solidFill>
                  <a:sysClr val="windowText" lastClr="000000"/>
                </a:solidFill>
                <a:latin typeface="Constantia"/>
                <a:ea typeface="宋体"/>
              </a:endParaRPr>
            </a:p>
          </p:txBody>
        </p:sp>
        <p:sp>
          <p:nvSpPr>
            <p:cNvPr id="10" name="AutoShape 10"/>
            <p:cNvSpPr>
              <a:spLocks noChangeArrowheads="1"/>
            </p:cNvSpPr>
            <p:nvPr/>
          </p:nvSpPr>
          <p:spPr bwMode="gray">
            <a:xfrm>
              <a:off x="1131" y="1851"/>
              <a:ext cx="421" cy="378"/>
            </a:xfrm>
            <a:prstGeom prst="diamond">
              <a:avLst/>
            </a:prstGeom>
            <a:solidFill>
              <a:srgbClr val="0F6FC6"/>
            </a:solidFill>
            <a:ln w="25400" algn="ctr">
              <a:solidFill>
                <a:sysClr val="window" lastClr="FFFFFF"/>
              </a:solidFill>
              <a:miter lim="800000"/>
              <a:headEnd/>
              <a:tailEnd/>
            </a:ln>
          </p:spPr>
          <p:txBody>
            <a:bodyPr wrap="none" anchor="ctr"/>
            <a:lstStyle/>
            <a:p>
              <a:pPr eaLnBrk="1" fontAlgn="auto" hangingPunct="1">
                <a:spcBef>
                  <a:spcPts val="0"/>
                </a:spcBef>
                <a:spcAft>
                  <a:spcPts val="0"/>
                </a:spcAft>
                <a:defRPr/>
              </a:pPr>
              <a:r>
                <a:rPr lang="en-US" altLang="zh-CN" b="0" kern="0" dirty="0">
                  <a:solidFill>
                    <a:sysClr val="windowText" lastClr="000000"/>
                  </a:solidFill>
                  <a:latin typeface="Calibri" pitchFamily="34" charset="0"/>
                </a:rPr>
                <a:t>  </a:t>
              </a:r>
              <a:endParaRPr lang="zh-CN" altLang="en-US" b="0" kern="0" dirty="0">
                <a:solidFill>
                  <a:sysClr val="windowText" lastClr="000000"/>
                </a:solidFill>
                <a:latin typeface="Calibri" pitchFamily="34" charset="0"/>
              </a:endParaRPr>
            </a:p>
          </p:txBody>
        </p:sp>
        <p:sp>
          <p:nvSpPr>
            <p:cNvPr id="11" name="Text Box 11"/>
            <p:cNvSpPr txBox="1">
              <a:spLocks noChangeArrowheads="1"/>
            </p:cNvSpPr>
            <p:nvPr/>
          </p:nvSpPr>
          <p:spPr bwMode="gray">
            <a:xfrm>
              <a:off x="1680" y="1959"/>
              <a:ext cx="2592" cy="174"/>
            </a:xfrm>
            <a:prstGeom prst="rect">
              <a:avLst/>
            </a:prstGeom>
            <a:noFill/>
            <a:ln w="9525" algn="ctr">
              <a:noFill/>
              <a:miter lim="800000"/>
              <a:headEnd/>
              <a:tailEnd/>
            </a:ln>
          </p:spPr>
          <p:txBody>
            <a:bodyPr wrap="square">
              <a:spAutoFit/>
            </a:bodyPr>
            <a:lstStyle/>
            <a:p>
              <a:pPr fontAlgn="auto">
                <a:spcBef>
                  <a:spcPts val="0"/>
                </a:spcBef>
                <a:spcAft>
                  <a:spcPts val="0"/>
                </a:spcAft>
                <a:defRPr/>
              </a:pPr>
              <a:r>
                <a:rPr lang="zh-CN" altLang="en-US" sz="2400" kern="0" dirty="0">
                  <a:solidFill>
                    <a:srgbClr val="000000"/>
                  </a:solidFill>
                  <a:latin typeface="Calibri" pitchFamily="34" charset="0"/>
                </a:rPr>
                <a:t>系统管理</a:t>
              </a:r>
              <a:r>
                <a:rPr lang="en-US" altLang="zh-CN" sz="2400" kern="0" dirty="0">
                  <a:solidFill>
                    <a:srgbClr val="000000"/>
                  </a:solidFill>
                  <a:latin typeface="Calibri" pitchFamily="34" charset="0"/>
                </a:rPr>
                <a:t>——</a:t>
              </a:r>
              <a:r>
                <a:rPr lang="zh-CN" altLang="en-US" sz="2400" kern="0" dirty="0">
                  <a:solidFill>
                    <a:srgbClr val="000000"/>
                  </a:solidFill>
                  <a:latin typeface="Calibri" pitchFamily="34" charset="0"/>
                </a:rPr>
                <a:t>导入导出日志</a:t>
              </a:r>
              <a:endParaRPr lang="en-US" altLang="zh-CN" sz="2400" kern="0" dirty="0">
                <a:solidFill>
                  <a:srgbClr val="000000"/>
                </a:solidFill>
                <a:latin typeface="Calibri" pitchFamily="34" charset="0"/>
              </a:endParaRPr>
            </a:p>
          </p:txBody>
        </p:sp>
        <p:sp>
          <p:nvSpPr>
            <p:cNvPr id="12" name="Text Box 12"/>
            <p:cNvSpPr txBox="1">
              <a:spLocks noChangeArrowheads="1"/>
            </p:cNvSpPr>
            <p:nvPr/>
          </p:nvSpPr>
          <p:spPr bwMode="gray">
            <a:xfrm>
              <a:off x="1261" y="1959"/>
              <a:ext cx="224" cy="174"/>
            </a:xfrm>
            <a:prstGeom prst="rect">
              <a:avLst/>
            </a:prstGeom>
            <a:noFill/>
            <a:ln w="9525" algn="ctr">
              <a:noFill/>
              <a:miter lim="800000"/>
              <a:headEnd/>
              <a:tailEnd/>
            </a:ln>
          </p:spPr>
          <p:txBody>
            <a:bodyPr wrap="square">
              <a:spAutoFit/>
            </a:bodyPr>
            <a:lstStyle/>
            <a:p>
              <a:pPr algn="ctr" fontAlgn="auto">
                <a:spcBef>
                  <a:spcPts val="0"/>
                </a:spcBef>
                <a:spcAft>
                  <a:spcPts val="0"/>
                </a:spcAft>
                <a:defRPr/>
              </a:pPr>
              <a:endParaRPr lang="en-US" altLang="zh-CN" sz="2400" b="0" kern="0" dirty="0">
                <a:solidFill>
                  <a:sysClr val="window" lastClr="FFFFFF"/>
                </a:solidFill>
                <a:latin typeface="Calibri" pitchFamily="34" charset="0"/>
              </a:endParaRPr>
            </a:p>
          </p:txBody>
        </p:sp>
      </p:grpSp>
    </p:spTree>
  </p:cSld>
  <p:clrMapOvr>
    <a:masterClrMapping/>
  </p:clrMapOvr>
  <p:transition>
    <p:strips dir="rd"/>
  </p:transition>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p:cNvPicPr>
            <a:picLocks noChangeAspect="1" noChangeArrowheads="1"/>
          </p:cNvPicPr>
          <p:nvPr/>
        </p:nvPicPr>
        <p:blipFill>
          <a:blip r:embed="rId2" cstate="print"/>
          <a:srcRect/>
          <a:stretch>
            <a:fillRect/>
          </a:stretch>
        </p:blipFill>
        <p:spPr bwMode="auto">
          <a:xfrm>
            <a:off x="0" y="785794"/>
            <a:ext cx="9103026" cy="5715040"/>
          </a:xfrm>
          <a:prstGeom prst="rect">
            <a:avLst/>
          </a:prstGeom>
          <a:noFill/>
          <a:ln w="9525">
            <a:noFill/>
            <a:miter lim="800000"/>
            <a:headEnd/>
            <a:tailEnd/>
          </a:ln>
          <a:effectLst/>
        </p:spPr>
      </p:pic>
      <p:sp>
        <p:nvSpPr>
          <p:cNvPr id="81923" name="标题 1"/>
          <p:cNvSpPr>
            <a:spLocks noGrp="1"/>
          </p:cNvSpPr>
          <p:nvPr>
            <p:ph type="title"/>
          </p:nvPr>
        </p:nvSpPr>
        <p:spPr/>
        <p:txBody>
          <a:bodyPr/>
          <a:lstStyle/>
          <a:p>
            <a:r>
              <a:rPr lang="zh-CN" altLang="en-US" dirty="0">
                <a:latin typeface="宋体" pitchFamily="2" charset="-122"/>
                <a:ea typeface="宋体" pitchFamily="2" charset="-122"/>
              </a:rPr>
              <a:t>系统管理</a:t>
            </a:r>
            <a:r>
              <a:rPr lang="en-US" altLang="zh-CN" dirty="0">
                <a:latin typeface="宋体" pitchFamily="2" charset="-122"/>
                <a:ea typeface="宋体" pitchFamily="2" charset="-122"/>
              </a:rPr>
              <a:t>——</a:t>
            </a:r>
            <a:r>
              <a:rPr lang="zh-CN" altLang="en-US" dirty="0">
                <a:latin typeface="宋体" pitchFamily="2" charset="-122"/>
                <a:ea typeface="宋体" pitchFamily="2" charset="-122"/>
              </a:rPr>
              <a:t>导入导出日志</a:t>
            </a:r>
          </a:p>
        </p:txBody>
      </p:sp>
      <p:sp>
        <p:nvSpPr>
          <p:cNvPr id="4" name="日期占位符 3"/>
          <p:cNvSpPr>
            <a:spLocks noGrp="1"/>
          </p:cNvSpPr>
          <p:nvPr>
            <p:ph type="dt" sz="quarter" idx="10"/>
          </p:nvPr>
        </p:nvSpPr>
        <p:spPr/>
        <p:txBody>
          <a:bodyPr/>
          <a:lstStyle/>
          <a:p>
            <a:pPr>
              <a:defRPr/>
            </a:pPr>
            <a:r>
              <a:rPr lang="en-US" altLang="zh-CN" dirty="0"/>
              <a:t>www.bjzghzbx.com                                                                                                                                                                      </a:t>
            </a:r>
            <a:fld id="{C74ADF52-8066-4179-AD1E-0A2CB87D2B0A}" type="slidenum">
              <a:rPr lang="zh-CN" altLang="en-US" smtClean="0"/>
              <a:pPr>
                <a:defRPr/>
              </a:pPr>
              <a:t>89</a:t>
            </a:fld>
            <a:endParaRPr lang="en-US" altLang="zh-CN" dirty="0"/>
          </a:p>
        </p:txBody>
      </p:sp>
      <p:sp>
        <p:nvSpPr>
          <p:cNvPr id="7" name="圆角矩形标注 4"/>
          <p:cNvSpPr>
            <a:spLocks noChangeArrowheads="1"/>
          </p:cNvSpPr>
          <p:nvPr/>
        </p:nvSpPr>
        <p:spPr bwMode="auto">
          <a:xfrm>
            <a:off x="6143636" y="857232"/>
            <a:ext cx="2448271" cy="1008111"/>
          </a:xfrm>
          <a:prstGeom prst="wedgeRectCallout">
            <a:avLst>
              <a:gd name="adj1" fmla="val -88724"/>
              <a:gd name="adj2" fmla="val 33734"/>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a:solidFill>
                  <a:schemeClr val="tx2">
                    <a:lumMod val="95000"/>
                    <a:lumOff val="5000"/>
                  </a:schemeClr>
                </a:solidFill>
                <a:latin typeface="华文中宋" pitchFamily="2" charset="-122"/>
                <a:ea typeface="华文中宋" pitchFamily="2" charset="-122"/>
              </a:rPr>
              <a:t>1.</a:t>
            </a:r>
            <a:r>
              <a:rPr lang="zh-CN" altLang="en-US" sz="2400" b="0" dirty="0">
                <a:solidFill>
                  <a:schemeClr val="tx2">
                    <a:lumMod val="95000"/>
                    <a:lumOff val="5000"/>
                  </a:schemeClr>
                </a:solidFill>
                <a:latin typeface="华文中宋" pitchFamily="2" charset="-122"/>
                <a:ea typeface="华文中宋" pitchFamily="2" charset="-122"/>
              </a:rPr>
              <a:t>点击</a:t>
            </a:r>
            <a:r>
              <a:rPr lang="zh-CN" altLang="en-US" sz="2400" b="0" dirty="0">
                <a:solidFill>
                  <a:schemeClr val="accent4">
                    <a:lumMod val="60000"/>
                    <a:lumOff val="40000"/>
                  </a:schemeClr>
                </a:solidFill>
                <a:latin typeface="华文中宋" pitchFamily="2" charset="-122"/>
                <a:ea typeface="华文中宋" pitchFamily="2" charset="-122"/>
              </a:rPr>
              <a:t>系统</a:t>
            </a:r>
            <a:r>
              <a:rPr lang="zh-CN" altLang="en-US" sz="2400" b="0" dirty="0">
                <a:solidFill>
                  <a:schemeClr val="tx1">
                    <a:lumMod val="60000"/>
                    <a:lumOff val="40000"/>
                  </a:schemeClr>
                </a:solidFill>
                <a:latin typeface="华文中宋" pitchFamily="2" charset="-122"/>
                <a:ea typeface="华文中宋" pitchFamily="2" charset="-122"/>
              </a:rPr>
              <a:t>管理</a:t>
            </a:r>
            <a:r>
              <a:rPr lang="zh-CN" altLang="en-US" sz="2400" b="0" dirty="0">
                <a:solidFill>
                  <a:schemeClr val="tx2">
                    <a:lumMod val="95000"/>
                    <a:lumOff val="5000"/>
                  </a:schemeClr>
                </a:solidFill>
                <a:latin typeface="华文中宋" pitchFamily="2" charset="-122"/>
                <a:ea typeface="华文中宋" pitchFamily="2" charset="-122"/>
              </a:rPr>
              <a:t>菜单</a:t>
            </a:r>
          </a:p>
        </p:txBody>
      </p:sp>
      <p:sp>
        <p:nvSpPr>
          <p:cNvPr id="8" name="圆角矩形标注 4"/>
          <p:cNvSpPr>
            <a:spLocks noChangeArrowheads="1"/>
          </p:cNvSpPr>
          <p:nvPr/>
        </p:nvSpPr>
        <p:spPr bwMode="auto">
          <a:xfrm>
            <a:off x="2714612" y="2571744"/>
            <a:ext cx="2571768" cy="857256"/>
          </a:xfrm>
          <a:prstGeom prst="wedgeRectCallout">
            <a:avLst>
              <a:gd name="adj1" fmla="val 33810"/>
              <a:gd name="adj2" fmla="val -109873"/>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a:solidFill>
                  <a:schemeClr val="tx2">
                    <a:lumMod val="95000"/>
                    <a:lumOff val="5000"/>
                  </a:schemeClr>
                </a:solidFill>
                <a:latin typeface="华文中宋" pitchFamily="2" charset="-122"/>
                <a:ea typeface="华文中宋" pitchFamily="2" charset="-122"/>
              </a:rPr>
              <a:t>2.</a:t>
            </a:r>
            <a:r>
              <a:rPr lang="zh-CN" altLang="en-US" sz="2400" b="0" dirty="0">
                <a:solidFill>
                  <a:schemeClr val="tx2">
                    <a:lumMod val="95000"/>
                    <a:lumOff val="5000"/>
                  </a:schemeClr>
                </a:solidFill>
                <a:latin typeface="华文中宋" pitchFamily="2" charset="-122"/>
                <a:ea typeface="华文中宋" pitchFamily="2" charset="-122"/>
              </a:rPr>
              <a:t>点击</a:t>
            </a:r>
            <a:r>
              <a:rPr lang="zh-CN" altLang="en-US" sz="2400" b="0" dirty="0">
                <a:solidFill>
                  <a:schemeClr val="accent4">
                    <a:lumMod val="60000"/>
                    <a:lumOff val="40000"/>
                  </a:schemeClr>
                </a:solidFill>
                <a:latin typeface="华文中宋" pitchFamily="2" charset="-122"/>
                <a:ea typeface="华文中宋" pitchFamily="2" charset="-122"/>
              </a:rPr>
              <a:t>导入导出日志</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标题 1"/>
          <p:cNvSpPr>
            <a:spLocks noGrp="1"/>
          </p:cNvSpPr>
          <p:nvPr>
            <p:ph type="title"/>
          </p:nvPr>
        </p:nvSpPr>
        <p:spPr/>
        <p:txBody>
          <a:bodyPr/>
          <a:lstStyle/>
          <a:p>
            <a:r>
              <a:rPr lang="en-US" altLang="zh-CN" dirty="0">
                <a:latin typeface="宋体" pitchFamily="2" charset="-122"/>
                <a:ea typeface="宋体" pitchFamily="2" charset="-122"/>
              </a:rPr>
              <a:t>2.</a:t>
            </a:r>
            <a:r>
              <a:rPr lang="zh-CN" altLang="en-US" dirty="0">
                <a:latin typeface="宋体" pitchFamily="2" charset="-122"/>
                <a:ea typeface="宋体" pitchFamily="2" charset="-122"/>
              </a:rPr>
              <a:t>系统登录</a:t>
            </a:r>
            <a:endParaRPr lang="zh-CN" altLang="en-US" dirty="0">
              <a:ea typeface="宋体" pitchFamily="2" charset="-122"/>
            </a:endParaRPr>
          </a:p>
        </p:txBody>
      </p:sp>
      <p:pic>
        <p:nvPicPr>
          <p:cNvPr id="8195" name="内容占位符 4" descr="登陆界面.jpg"/>
          <p:cNvPicPr>
            <a:picLocks noGrp="1" noChangeAspect="1"/>
          </p:cNvPicPr>
          <p:nvPr>
            <p:ph idx="1"/>
          </p:nvPr>
        </p:nvPicPr>
        <p:blipFill>
          <a:blip r:embed="rId2" cstate="print"/>
          <a:srcRect/>
          <a:stretch>
            <a:fillRect/>
          </a:stretch>
        </p:blipFill>
        <p:spPr>
          <a:xfrm>
            <a:off x="1587" y="785794"/>
            <a:ext cx="9142413" cy="5786478"/>
          </a:xfrm>
        </p:spPr>
      </p:pic>
      <p:sp>
        <p:nvSpPr>
          <p:cNvPr id="4" name="日期占位符 3"/>
          <p:cNvSpPr>
            <a:spLocks noGrp="1"/>
          </p:cNvSpPr>
          <p:nvPr>
            <p:ph type="dt" sz="quarter" idx="10"/>
          </p:nvPr>
        </p:nvSpPr>
        <p:spPr/>
        <p:txBody>
          <a:bodyPr/>
          <a:lstStyle/>
          <a:p>
            <a:pPr>
              <a:defRPr/>
            </a:pPr>
            <a:r>
              <a:rPr lang="en-US" altLang="zh-CN" dirty="0">
                <a:solidFill>
                  <a:schemeClr val="tx2">
                    <a:lumMod val="95000"/>
                    <a:lumOff val="5000"/>
                  </a:schemeClr>
                </a:solidFill>
              </a:rPr>
              <a:t>www.bjzghzbx.com                                                                                                                                                                      </a:t>
            </a:r>
            <a:fld id="{4E0799D9-F8CA-4A36-A11C-B8B2BA7140C3}" type="slidenum">
              <a:rPr lang="zh-CN" altLang="en-US" smtClean="0">
                <a:solidFill>
                  <a:schemeClr val="tx2">
                    <a:lumMod val="95000"/>
                    <a:lumOff val="5000"/>
                  </a:schemeClr>
                </a:solidFill>
              </a:rPr>
              <a:pPr>
                <a:defRPr/>
              </a:pPr>
              <a:t>9</a:t>
            </a:fld>
            <a:endParaRPr lang="en-US" altLang="zh-CN" dirty="0">
              <a:solidFill>
                <a:schemeClr val="tx2">
                  <a:lumMod val="95000"/>
                  <a:lumOff val="5000"/>
                </a:schemeClr>
              </a:solidFill>
            </a:endParaRPr>
          </a:p>
        </p:txBody>
      </p:sp>
      <p:sp>
        <p:nvSpPr>
          <p:cNvPr id="6" name="矩形标注 5"/>
          <p:cNvSpPr>
            <a:spLocks noChangeArrowheads="1"/>
          </p:cNvSpPr>
          <p:nvPr/>
        </p:nvSpPr>
        <p:spPr bwMode="auto">
          <a:xfrm>
            <a:off x="146661" y="2711200"/>
            <a:ext cx="3200146" cy="864096"/>
          </a:xfrm>
          <a:prstGeom prst="wedgeRectCallout">
            <a:avLst>
              <a:gd name="adj1" fmla="val 52667"/>
              <a:gd name="adj2" fmla="val 109780"/>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pPr algn="just"/>
            <a:r>
              <a:rPr lang="en-US" altLang="zh-CN" sz="2400" b="0" dirty="0">
                <a:solidFill>
                  <a:schemeClr val="tx2">
                    <a:lumMod val="95000"/>
                    <a:lumOff val="5000"/>
                  </a:schemeClr>
                </a:solidFill>
                <a:latin typeface="华文中宋" pitchFamily="2" charset="-122"/>
                <a:ea typeface="华文中宋" pitchFamily="2" charset="-122"/>
              </a:rPr>
              <a:t>1.</a:t>
            </a:r>
            <a:r>
              <a:rPr lang="zh-CN" altLang="en-US" sz="2400" b="0" dirty="0">
                <a:solidFill>
                  <a:schemeClr val="tx2">
                    <a:lumMod val="95000"/>
                    <a:lumOff val="5000"/>
                  </a:schemeClr>
                </a:solidFill>
                <a:latin typeface="华文中宋" pitchFamily="2" charset="-122"/>
                <a:ea typeface="华文中宋" pitchFamily="2" charset="-122"/>
              </a:rPr>
              <a:t>输入</a:t>
            </a:r>
            <a:r>
              <a:rPr lang="zh-CN" altLang="en-US" sz="2400" b="0" dirty="0">
                <a:solidFill>
                  <a:schemeClr val="accent4">
                    <a:lumMod val="60000"/>
                    <a:lumOff val="40000"/>
                  </a:schemeClr>
                </a:solidFill>
                <a:latin typeface="华文中宋" pitchFamily="2" charset="-122"/>
                <a:ea typeface="华文中宋" pitchFamily="2" charset="-122"/>
              </a:rPr>
              <a:t>用户名称</a:t>
            </a:r>
            <a:r>
              <a:rPr lang="zh-CN" altLang="en-US" sz="2400" b="0" dirty="0">
                <a:solidFill>
                  <a:schemeClr val="tx2">
                    <a:lumMod val="95000"/>
                    <a:lumOff val="5000"/>
                  </a:schemeClr>
                </a:solidFill>
                <a:latin typeface="华文中宋" pitchFamily="2" charset="-122"/>
                <a:ea typeface="华文中宋" pitchFamily="2" charset="-122"/>
              </a:rPr>
              <a:t>和</a:t>
            </a:r>
            <a:r>
              <a:rPr lang="zh-CN" altLang="en-US" sz="2400" b="0" dirty="0">
                <a:solidFill>
                  <a:schemeClr val="accent4">
                    <a:lumMod val="60000"/>
                    <a:lumOff val="40000"/>
                  </a:schemeClr>
                </a:solidFill>
                <a:latin typeface="华文中宋" pitchFamily="2" charset="-122"/>
                <a:ea typeface="华文中宋" pitchFamily="2" charset="-122"/>
              </a:rPr>
              <a:t>用户密码</a:t>
            </a:r>
          </a:p>
        </p:txBody>
      </p:sp>
      <p:sp>
        <p:nvSpPr>
          <p:cNvPr id="7" name="矩形标注 6"/>
          <p:cNvSpPr>
            <a:spLocks noChangeArrowheads="1"/>
          </p:cNvSpPr>
          <p:nvPr/>
        </p:nvSpPr>
        <p:spPr bwMode="auto">
          <a:xfrm>
            <a:off x="5220072" y="3717032"/>
            <a:ext cx="2376264" cy="864096"/>
          </a:xfrm>
          <a:prstGeom prst="wedgeRectCallout">
            <a:avLst>
              <a:gd name="adj1" fmla="val -55710"/>
              <a:gd name="adj2" fmla="val 76365"/>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a:solidFill>
                  <a:schemeClr val="tx2">
                    <a:lumMod val="95000"/>
                    <a:lumOff val="5000"/>
                  </a:schemeClr>
                </a:solidFill>
                <a:latin typeface="华文中宋" pitchFamily="2" charset="-122"/>
                <a:ea typeface="华文中宋" pitchFamily="2" charset="-122"/>
              </a:rPr>
              <a:t>2.</a:t>
            </a:r>
            <a:r>
              <a:rPr lang="zh-CN" altLang="en-US" sz="2400" b="0" dirty="0">
                <a:solidFill>
                  <a:schemeClr val="tx2">
                    <a:lumMod val="95000"/>
                    <a:lumOff val="5000"/>
                  </a:schemeClr>
                </a:solidFill>
                <a:latin typeface="华文中宋" pitchFamily="2" charset="-122"/>
                <a:ea typeface="华文中宋" pitchFamily="2" charset="-122"/>
              </a:rPr>
              <a:t>点击</a:t>
            </a:r>
            <a:r>
              <a:rPr lang="zh-CN" altLang="en-US" sz="2400" b="0" dirty="0">
                <a:solidFill>
                  <a:schemeClr val="accent4">
                    <a:lumMod val="60000"/>
                    <a:lumOff val="40000"/>
                  </a:schemeClr>
                </a:solidFill>
                <a:latin typeface="华文中宋" pitchFamily="2" charset="-122"/>
                <a:ea typeface="华文中宋" pitchFamily="2" charset="-122"/>
              </a:rPr>
              <a:t>获取手机验证码</a:t>
            </a:r>
          </a:p>
        </p:txBody>
      </p:sp>
      <p:sp>
        <p:nvSpPr>
          <p:cNvPr id="9" name="矩形标注 8"/>
          <p:cNvSpPr>
            <a:spLocks noChangeArrowheads="1"/>
          </p:cNvSpPr>
          <p:nvPr/>
        </p:nvSpPr>
        <p:spPr bwMode="auto">
          <a:xfrm>
            <a:off x="5505428" y="5357826"/>
            <a:ext cx="2638472" cy="928687"/>
          </a:xfrm>
          <a:prstGeom prst="wedgeRectCallout">
            <a:avLst>
              <a:gd name="adj1" fmla="val -115838"/>
              <a:gd name="adj2" fmla="val -106501"/>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a:solidFill>
                  <a:schemeClr val="tx2">
                    <a:lumMod val="95000"/>
                    <a:lumOff val="5000"/>
                  </a:schemeClr>
                </a:solidFill>
                <a:latin typeface="华文中宋" pitchFamily="2" charset="-122"/>
                <a:ea typeface="华文中宋" pitchFamily="2" charset="-122"/>
              </a:rPr>
              <a:t>3.</a:t>
            </a:r>
            <a:r>
              <a:rPr lang="zh-CN" altLang="en-US" sz="2400" b="0" dirty="0">
                <a:solidFill>
                  <a:schemeClr val="tx2">
                    <a:lumMod val="95000"/>
                    <a:lumOff val="5000"/>
                  </a:schemeClr>
                </a:solidFill>
                <a:latin typeface="华文中宋" pitchFamily="2" charset="-122"/>
                <a:ea typeface="华文中宋" pitchFamily="2" charset="-122"/>
              </a:rPr>
              <a:t>输入手机收到的验证码</a:t>
            </a:r>
          </a:p>
        </p:txBody>
      </p:sp>
      <p:sp>
        <p:nvSpPr>
          <p:cNvPr id="8" name="矩形标注 7"/>
          <p:cNvSpPr>
            <a:spLocks noChangeArrowheads="1"/>
          </p:cNvSpPr>
          <p:nvPr/>
        </p:nvSpPr>
        <p:spPr bwMode="auto">
          <a:xfrm>
            <a:off x="323528" y="5500702"/>
            <a:ext cx="2533960" cy="928687"/>
          </a:xfrm>
          <a:prstGeom prst="wedgeRectCallout">
            <a:avLst>
              <a:gd name="adj1" fmla="val 72107"/>
              <a:gd name="adj2" fmla="val -62414"/>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a:solidFill>
                  <a:schemeClr val="tx2">
                    <a:lumMod val="95000"/>
                    <a:lumOff val="5000"/>
                  </a:schemeClr>
                </a:solidFill>
                <a:latin typeface="华文中宋" pitchFamily="2" charset="-122"/>
                <a:ea typeface="华文中宋" pitchFamily="2" charset="-122"/>
              </a:rPr>
              <a:t>4</a:t>
            </a:r>
            <a:r>
              <a:rPr lang="zh-CN" altLang="en-US" sz="2400" b="0" dirty="0">
                <a:solidFill>
                  <a:schemeClr val="tx2">
                    <a:lumMod val="95000"/>
                    <a:lumOff val="5000"/>
                  </a:schemeClr>
                </a:solidFill>
                <a:latin typeface="华文中宋" pitchFamily="2" charset="-122"/>
                <a:ea typeface="华文中宋" pitchFamily="2" charset="-122"/>
              </a:rPr>
              <a:t>点击</a:t>
            </a:r>
            <a:r>
              <a:rPr lang="zh-CN" altLang="en-US" sz="2400" b="0" dirty="0">
                <a:solidFill>
                  <a:schemeClr val="accent4">
                    <a:lumMod val="60000"/>
                    <a:lumOff val="40000"/>
                  </a:schemeClr>
                </a:solidFill>
                <a:latin typeface="华文中宋" pitchFamily="2" charset="-122"/>
                <a:ea typeface="华文中宋" pitchFamily="2" charset="-122"/>
              </a:rPr>
              <a:t>登录</a:t>
            </a:r>
            <a:r>
              <a:rPr lang="zh-CN" altLang="en-US" sz="2400" b="0" dirty="0">
                <a:solidFill>
                  <a:schemeClr val="tx2">
                    <a:lumMod val="95000"/>
                    <a:lumOff val="5000"/>
                  </a:schemeClr>
                </a:solidFill>
                <a:latin typeface="华文中宋" pitchFamily="2" charset="-122"/>
                <a:ea typeface="华文中宋" pitchFamily="2" charset="-122"/>
              </a:rPr>
              <a:t>进入系统</a:t>
            </a:r>
          </a:p>
        </p:txBody>
      </p:sp>
      <p:sp>
        <p:nvSpPr>
          <p:cNvPr id="11" name="TextBox 10"/>
          <p:cNvSpPr txBox="1"/>
          <p:nvPr/>
        </p:nvSpPr>
        <p:spPr>
          <a:xfrm>
            <a:off x="3491880" y="928670"/>
            <a:ext cx="5437838" cy="2308324"/>
          </a:xfrm>
          <a:prstGeom prst="rect">
            <a:avLst/>
          </a:prstGeom>
          <a:ln/>
          <a:effectLst>
            <a:outerShdw blurRad="50800" dist="38100" dir="5400000" algn="t" rotWithShape="0">
              <a:prstClr val="black">
                <a:alpha val="40000"/>
              </a:prstClr>
            </a:outerShdw>
          </a:effectLst>
        </p:spPr>
        <p:style>
          <a:lnRef idx="1">
            <a:schemeClr val="accent4"/>
          </a:lnRef>
          <a:fillRef idx="2">
            <a:schemeClr val="accent4"/>
          </a:fillRef>
          <a:effectRef idx="1">
            <a:schemeClr val="accent4"/>
          </a:effectRef>
          <a:fontRef idx="minor">
            <a:schemeClr val="dk1"/>
          </a:fontRef>
        </p:style>
        <p:txBody>
          <a:bodyPr wrap="square" rtlCol="0">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lang="zh-CN" altLang="en-US" sz="2400" b="0" dirty="0">
                <a:solidFill>
                  <a:schemeClr val="tx2">
                    <a:lumMod val="95000"/>
                    <a:lumOff val="5000"/>
                  </a:schemeClr>
                </a:solidFill>
                <a:latin typeface="华文中宋" pitchFamily="2" charset="-122"/>
                <a:ea typeface="华文中宋" pitchFamily="2" charset="-122"/>
              </a:rPr>
              <a:t>说明：</a:t>
            </a:r>
            <a:r>
              <a:rPr lang="en-US" altLang="zh-CN" sz="2400" b="0" dirty="0">
                <a:solidFill>
                  <a:schemeClr val="tx2">
                    <a:lumMod val="95000"/>
                    <a:lumOff val="5000"/>
                  </a:schemeClr>
                </a:solidFill>
                <a:latin typeface="华文中宋" pitchFamily="2" charset="-122"/>
                <a:ea typeface="华文中宋" pitchFamily="2" charset="-122"/>
              </a:rPr>
              <a:t>1.</a:t>
            </a:r>
            <a:r>
              <a:rPr lang="zh-CN" altLang="en-US" sz="2400" b="0" dirty="0">
                <a:solidFill>
                  <a:schemeClr val="tx2">
                    <a:lumMod val="95000"/>
                    <a:lumOff val="5000"/>
                  </a:schemeClr>
                </a:solidFill>
                <a:latin typeface="华文中宋" pitchFamily="2" charset="-122"/>
                <a:ea typeface="华文中宋" pitchFamily="2" charset="-122"/>
              </a:rPr>
              <a:t>用户名和密码输入正确后，才可以获取手机验证码，手机验证码</a:t>
            </a:r>
            <a:r>
              <a:rPr lang="en-US" altLang="zh-CN" sz="2400" b="0" dirty="0">
                <a:solidFill>
                  <a:schemeClr val="tx2">
                    <a:lumMod val="95000"/>
                    <a:lumOff val="5000"/>
                  </a:schemeClr>
                </a:solidFill>
                <a:latin typeface="华文中宋" pitchFamily="2" charset="-122"/>
                <a:ea typeface="华文中宋" pitchFamily="2" charset="-122"/>
              </a:rPr>
              <a:t>3</a:t>
            </a:r>
            <a:r>
              <a:rPr lang="zh-CN" altLang="en-US" sz="2400" b="0" dirty="0">
                <a:solidFill>
                  <a:schemeClr val="tx2">
                    <a:lumMod val="95000"/>
                    <a:lumOff val="5000"/>
                  </a:schemeClr>
                </a:solidFill>
                <a:latin typeface="华文中宋" pitchFamily="2" charset="-122"/>
                <a:ea typeface="华文中宋" pitchFamily="2" charset="-122"/>
              </a:rPr>
              <a:t>分钟内有效，一次性使用。</a:t>
            </a:r>
            <a:r>
              <a:rPr lang="en-US" altLang="zh-CN" sz="2400" b="0" dirty="0">
                <a:solidFill>
                  <a:schemeClr val="tx2">
                    <a:lumMod val="95000"/>
                    <a:lumOff val="5000"/>
                  </a:schemeClr>
                </a:solidFill>
                <a:latin typeface="华文中宋" pitchFamily="2" charset="-122"/>
                <a:ea typeface="华文中宋" pitchFamily="2" charset="-122"/>
              </a:rPr>
              <a:t>2.</a:t>
            </a:r>
            <a:r>
              <a:rPr lang="zh-CN" altLang="en-US" sz="2400" b="0" dirty="0">
                <a:solidFill>
                  <a:schemeClr val="tx2">
                    <a:lumMod val="95000"/>
                    <a:lumOff val="5000"/>
                  </a:schemeClr>
                </a:solidFill>
                <a:latin typeface="华文中宋" pitchFamily="2" charset="-122"/>
                <a:ea typeface="华文中宋" pitchFamily="2" charset="-122"/>
              </a:rPr>
              <a:t>手机管理软件不要拦截从</a:t>
            </a:r>
            <a:r>
              <a:rPr lang="en-US" altLang="zh-CN" sz="2400" b="0" dirty="0">
                <a:solidFill>
                  <a:schemeClr val="tx2">
                    <a:lumMod val="95000"/>
                    <a:lumOff val="5000"/>
                  </a:schemeClr>
                </a:solidFill>
                <a:latin typeface="华文中宋" pitchFamily="2" charset="-122"/>
                <a:ea typeface="华文中宋" pitchFamily="2" charset="-122"/>
              </a:rPr>
              <a:t>10690</a:t>
            </a:r>
            <a:r>
              <a:rPr lang="en-US" altLang="zh-CN" sz="2400" b="0" dirty="0">
                <a:solidFill>
                  <a:srgbClr val="FF0000"/>
                </a:solidFill>
                <a:latin typeface="华文中宋" pitchFamily="2" charset="-122"/>
                <a:ea typeface="华文中宋" pitchFamily="2" charset="-122"/>
              </a:rPr>
              <a:t>300</a:t>
            </a:r>
            <a:r>
              <a:rPr lang="en-US" altLang="zh-CN" sz="2400" b="0" dirty="0">
                <a:solidFill>
                  <a:schemeClr val="tx2">
                    <a:lumMod val="95000"/>
                    <a:lumOff val="5000"/>
                  </a:schemeClr>
                </a:solidFill>
                <a:latin typeface="华文中宋" pitchFamily="2" charset="-122"/>
                <a:ea typeface="华文中宋" pitchFamily="2" charset="-122"/>
              </a:rPr>
              <a:t>20783</a:t>
            </a:r>
            <a:r>
              <a:rPr lang="zh-CN" altLang="en-US" sz="2400" b="0" dirty="0">
                <a:solidFill>
                  <a:schemeClr val="tx2">
                    <a:lumMod val="95000"/>
                    <a:lumOff val="5000"/>
                  </a:schemeClr>
                </a:solidFill>
                <a:latin typeface="华文中宋" pitchFamily="2" charset="-122"/>
                <a:ea typeface="华文中宋" pitchFamily="2" charset="-122"/>
              </a:rPr>
              <a:t>、</a:t>
            </a:r>
            <a:r>
              <a:rPr lang="en-US" altLang="zh-CN" sz="2400" b="0" dirty="0">
                <a:solidFill>
                  <a:schemeClr val="tx2">
                    <a:lumMod val="95000"/>
                    <a:lumOff val="5000"/>
                  </a:schemeClr>
                </a:solidFill>
                <a:latin typeface="华文中宋" pitchFamily="2" charset="-122"/>
                <a:ea typeface="华文中宋" pitchFamily="2" charset="-122"/>
              </a:rPr>
              <a:t>10690</a:t>
            </a:r>
            <a:r>
              <a:rPr lang="en-US" altLang="zh-CN" sz="2400" b="0" dirty="0">
                <a:solidFill>
                  <a:srgbClr val="FF0000"/>
                </a:solidFill>
                <a:latin typeface="华文中宋" pitchFamily="2" charset="-122"/>
                <a:ea typeface="华文中宋" pitchFamily="2" charset="-122"/>
              </a:rPr>
              <a:t>449</a:t>
            </a:r>
            <a:r>
              <a:rPr lang="en-US" altLang="zh-CN" sz="2400" b="0" dirty="0">
                <a:solidFill>
                  <a:schemeClr val="tx2">
                    <a:lumMod val="95000"/>
                    <a:lumOff val="5000"/>
                  </a:schemeClr>
                </a:solidFill>
                <a:latin typeface="华文中宋" pitchFamily="2" charset="-122"/>
                <a:ea typeface="华文中宋" pitchFamily="2" charset="-122"/>
              </a:rPr>
              <a:t>20783</a:t>
            </a:r>
            <a:r>
              <a:rPr lang="zh-CN" altLang="en-US" sz="2400" b="0" dirty="0">
                <a:solidFill>
                  <a:schemeClr val="tx2">
                    <a:lumMod val="95000"/>
                    <a:lumOff val="5000"/>
                  </a:schemeClr>
                </a:solidFill>
                <a:latin typeface="华文中宋" pitchFamily="2" charset="-122"/>
                <a:ea typeface="华文中宋" pitchFamily="2" charset="-122"/>
              </a:rPr>
              <a:t>、</a:t>
            </a:r>
            <a:r>
              <a:rPr lang="en-US" altLang="zh-CN" sz="2400" b="0" dirty="0">
                <a:solidFill>
                  <a:schemeClr val="tx2">
                    <a:lumMod val="95000"/>
                    <a:lumOff val="5000"/>
                  </a:schemeClr>
                </a:solidFill>
                <a:latin typeface="华文中宋" pitchFamily="2" charset="-122"/>
                <a:ea typeface="华文中宋" pitchFamily="2" charset="-122"/>
              </a:rPr>
              <a:t>10690</a:t>
            </a:r>
            <a:r>
              <a:rPr lang="en-US" altLang="zh-CN" sz="2400" b="0" dirty="0">
                <a:solidFill>
                  <a:srgbClr val="FF0000"/>
                </a:solidFill>
                <a:latin typeface="华文中宋" pitchFamily="2" charset="-122"/>
                <a:ea typeface="华文中宋" pitchFamily="2" charset="-122"/>
              </a:rPr>
              <a:t>198</a:t>
            </a:r>
            <a:r>
              <a:rPr lang="en-US" altLang="zh-CN" sz="2400" b="0" dirty="0">
                <a:solidFill>
                  <a:schemeClr val="tx2">
                    <a:lumMod val="95000"/>
                    <a:lumOff val="5000"/>
                  </a:schemeClr>
                </a:solidFill>
                <a:latin typeface="华文中宋" pitchFamily="2" charset="-122"/>
                <a:ea typeface="华文中宋" pitchFamily="2" charset="-122"/>
              </a:rPr>
              <a:t>20783</a:t>
            </a:r>
            <a:r>
              <a:rPr lang="zh-CN" altLang="en-US" sz="2400" b="0" dirty="0">
                <a:solidFill>
                  <a:schemeClr val="tx2">
                    <a:lumMod val="95000"/>
                    <a:lumOff val="5000"/>
                  </a:schemeClr>
                </a:solidFill>
                <a:latin typeface="华文中宋" pitchFamily="2" charset="-122"/>
                <a:ea typeface="华文中宋" pitchFamily="2" charset="-122"/>
              </a:rPr>
              <a:t>号码发送的短信。</a:t>
            </a:r>
            <a:endParaRPr kumimoji="0" lang="zh-CN" altLang="en-US" sz="2400" b="0" i="0" u="none" strike="noStrike" kern="0" cap="none" spc="0" normalizeH="0" baseline="0" noProof="0" dirty="0">
              <a:ln>
                <a:noFill/>
              </a:ln>
              <a:solidFill>
                <a:sysClr val="windowText" lastClr="000000">
                  <a:lumMod val="85000"/>
                  <a:lumOff val="15000"/>
                </a:sysClr>
              </a:solidFill>
              <a:effectLst/>
              <a:uLnTx/>
              <a:uFillTx/>
              <a:latin typeface="华文中宋" pitchFamily="2" charset="-122"/>
              <a:ea typeface="华文中宋"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blinds(horizontal)">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500"/>
                                        <p:tgtEl>
                                          <p:spTgt spid="8"/>
                                        </p:tgtEl>
                                      </p:cBhvr>
                                    </p:animEffect>
                                  </p:childTnLst>
                                </p:cTn>
                              </p:par>
                            </p:childTnLst>
                          </p:cTn>
                        </p:par>
                        <p:par>
                          <p:cTn id="23" fill="hold">
                            <p:stCondLst>
                              <p:cond delay="500"/>
                            </p:stCondLst>
                            <p:childTnLst>
                              <p:par>
                                <p:cTn id="24" presetID="4" presetClass="entr" presetSubtype="32" fill="hold" grpId="0" nodeType="after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box(out)">
                                      <p:cBhvr>
                                        <p:cTn id="26"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9" grpId="0" animBg="1"/>
      <p:bldP spid="8" grpId="0" animBg="1"/>
      <p:bldP spid="11" grpId="0" animBg="1"/>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p:cNvPicPr>
            <a:picLocks noChangeAspect="1" noChangeArrowheads="1"/>
          </p:cNvPicPr>
          <p:nvPr/>
        </p:nvPicPr>
        <p:blipFill>
          <a:blip r:embed="rId2" cstate="print"/>
          <a:srcRect/>
          <a:stretch>
            <a:fillRect/>
          </a:stretch>
        </p:blipFill>
        <p:spPr bwMode="auto">
          <a:xfrm>
            <a:off x="0" y="857232"/>
            <a:ext cx="9095571" cy="4929222"/>
          </a:xfrm>
          <a:prstGeom prst="rect">
            <a:avLst/>
          </a:prstGeom>
          <a:noFill/>
          <a:ln w="9525">
            <a:noFill/>
            <a:miter lim="800000"/>
            <a:headEnd/>
            <a:tailEnd/>
          </a:ln>
          <a:effectLst/>
        </p:spPr>
      </p:pic>
      <p:sp>
        <p:nvSpPr>
          <p:cNvPr id="81923" name="标题 1"/>
          <p:cNvSpPr>
            <a:spLocks noGrp="1"/>
          </p:cNvSpPr>
          <p:nvPr>
            <p:ph type="title"/>
          </p:nvPr>
        </p:nvSpPr>
        <p:spPr/>
        <p:txBody>
          <a:bodyPr/>
          <a:lstStyle/>
          <a:p>
            <a:r>
              <a:rPr lang="zh-CN" altLang="en-US" dirty="0">
                <a:latin typeface="宋体" pitchFamily="2" charset="-122"/>
                <a:ea typeface="宋体" pitchFamily="2" charset="-122"/>
              </a:rPr>
              <a:t>系统管理</a:t>
            </a:r>
            <a:r>
              <a:rPr lang="en-US" altLang="zh-CN" dirty="0">
                <a:latin typeface="宋体" pitchFamily="2" charset="-122"/>
                <a:ea typeface="宋体" pitchFamily="2" charset="-122"/>
              </a:rPr>
              <a:t>——</a:t>
            </a:r>
            <a:r>
              <a:rPr lang="zh-CN" altLang="en-US" dirty="0">
                <a:latin typeface="宋体" pitchFamily="2" charset="-122"/>
                <a:ea typeface="宋体" pitchFamily="2" charset="-122"/>
              </a:rPr>
              <a:t>导入导出日志</a:t>
            </a:r>
          </a:p>
        </p:txBody>
      </p:sp>
      <p:sp>
        <p:nvSpPr>
          <p:cNvPr id="4" name="日期占位符 3"/>
          <p:cNvSpPr>
            <a:spLocks noGrp="1"/>
          </p:cNvSpPr>
          <p:nvPr>
            <p:ph type="dt" sz="quarter" idx="10"/>
          </p:nvPr>
        </p:nvSpPr>
        <p:spPr/>
        <p:txBody>
          <a:bodyPr/>
          <a:lstStyle/>
          <a:p>
            <a:pPr>
              <a:defRPr/>
            </a:pPr>
            <a:r>
              <a:rPr lang="en-US" altLang="zh-CN" dirty="0"/>
              <a:t>www.bjzghzbx.com                                                                                                                                                                      </a:t>
            </a:r>
            <a:fld id="{C74ADF52-8066-4179-AD1E-0A2CB87D2B0A}" type="slidenum">
              <a:rPr lang="zh-CN" altLang="en-US" smtClean="0"/>
              <a:pPr>
                <a:defRPr/>
              </a:pPr>
              <a:t>90</a:t>
            </a:fld>
            <a:endParaRPr lang="en-US" altLang="zh-CN" dirty="0"/>
          </a:p>
        </p:txBody>
      </p:sp>
      <p:sp>
        <p:nvSpPr>
          <p:cNvPr id="7" name="圆角矩形标注 4"/>
          <p:cNvSpPr>
            <a:spLocks noChangeArrowheads="1"/>
          </p:cNvSpPr>
          <p:nvPr/>
        </p:nvSpPr>
        <p:spPr bwMode="auto">
          <a:xfrm>
            <a:off x="2285984" y="3214686"/>
            <a:ext cx="4214842" cy="1357322"/>
          </a:xfrm>
          <a:prstGeom prst="wedgeRectCallout">
            <a:avLst>
              <a:gd name="adj1" fmla="val -75696"/>
              <a:gd name="adj2" fmla="val -59080"/>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zh-CN" altLang="en-US" sz="2400" b="0" dirty="0">
                <a:solidFill>
                  <a:schemeClr val="tx2">
                    <a:lumMod val="95000"/>
                    <a:lumOff val="5000"/>
                  </a:schemeClr>
                </a:solidFill>
                <a:latin typeface="华文中宋" pitchFamily="2" charset="-122"/>
                <a:ea typeface="华文中宋" pitchFamily="2" charset="-122"/>
              </a:rPr>
              <a:t>导入文件和导出文件的历史记录逐一列出，可以根据需要再次下载查看。</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9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l="-21000" r="-21000"/>
          </a:stretch>
        </a:blipFill>
        <a:effectLst/>
      </p:bgPr>
    </p:bg>
    <p:spTree>
      <p:nvGrpSpPr>
        <p:cNvPr id="1" name=""/>
        <p:cNvGrpSpPr/>
        <p:nvPr/>
      </p:nvGrpSpPr>
      <p:grpSpPr>
        <a:xfrm>
          <a:off x="0" y="0"/>
          <a:ext cx="0" cy="0"/>
          <a:chOff x="0" y="0"/>
          <a:chExt cx="0" cy="0"/>
        </a:xfrm>
      </p:grpSpPr>
      <p:sp>
        <p:nvSpPr>
          <p:cNvPr id="4" name="日期占位符 3"/>
          <p:cNvSpPr>
            <a:spLocks noGrp="1"/>
          </p:cNvSpPr>
          <p:nvPr>
            <p:ph type="dt" sz="quarter" idx="10"/>
          </p:nvPr>
        </p:nvSpPr>
        <p:spPr/>
        <p:txBody>
          <a:bodyPr/>
          <a:lstStyle/>
          <a:p>
            <a:pPr>
              <a:defRPr/>
            </a:pPr>
            <a:r>
              <a:rPr lang="en-US" altLang="zh-CN" dirty="0">
                <a:solidFill>
                  <a:srgbClr val="FFFFFF"/>
                </a:solidFill>
              </a:rPr>
              <a:t>www.bjzghzbx.com                                                                                                                                                                      </a:t>
            </a:r>
            <a:fld id="{EA7A5B16-BEF4-4199-8C1E-52627D066282}" type="slidenum">
              <a:rPr lang="zh-CN" altLang="en-US" smtClean="0">
                <a:solidFill>
                  <a:srgbClr val="FFFFFF"/>
                </a:solidFill>
              </a:rPr>
              <a:pPr>
                <a:defRPr/>
              </a:pPr>
              <a:t>91</a:t>
            </a:fld>
            <a:endParaRPr lang="en-US" altLang="zh-CN" dirty="0">
              <a:solidFill>
                <a:srgbClr val="FFFFFF"/>
              </a:solidFill>
            </a:endParaRPr>
          </a:p>
        </p:txBody>
      </p:sp>
      <p:grpSp>
        <p:nvGrpSpPr>
          <p:cNvPr id="2" name="Group 8"/>
          <p:cNvGrpSpPr>
            <a:grpSpLocks/>
          </p:cNvGrpSpPr>
          <p:nvPr/>
        </p:nvGrpSpPr>
        <p:grpSpPr bwMode="auto">
          <a:xfrm>
            <a:off x="1142976" y="2928933"/>
            <a:ext cx="6929486" cy="1000126"/>
            <a:chOff x="1131" y="1851"/>
            <a:chExt cx="3141" cy="378"/>
          </a:xfrm>
          <a:effectLst>
            <a:outerShdw blurRad="50800" dist="38100" dir="2700000" algn="tl" rotWithShape="0">
              <a:prstClr val="black">
                <a:alpha val="40000"/>
              </a:prstClr>
            </a:outerShdw>
          </a:effectLst>
        </p:grpSpPr>
        <p:sp>
          <p:nvSpPr>
            <p:cNvPr id="9" name="AutoShape 9"/>
            <p:cNvSpPr>
              <a:spLocks noChangeArrowheads="1"/>
            </p:cNvSpPr>
            <p:nvPr/>
          </p:nvSpPr>
          <p:spPr bwMode="gray">
            <a:xfrm>
              <a:off x="1422" y="1905"/>
              <a:ext cx="2736" cy="288"/>
            </a:xfrm>
            <a:prstGeom prst="roundRect">
              <a:avLst>
                <a:gd name="adj" fmla="val 16667"/>
              </a:avLst>
            </a:prstGeom>
            <a:gradFill rotWithShape="1">
              <a:gsLst>
                <a:gs pos="0">
                  <a:srgbClr val="0F6FC6"/>
                </a:gs>
                <a:gs pos="50000">
                  <a:srgbClr val="0F6FC6">
                    <a:gamma/>
                    <a:tint val="21176"/>
                    <a:invGamma/>
                  </a:srgbClr>
                </a:gs>
                <a:gs pos="100000">
                  <a:srgbClr val="0F6FC6"/>
                </a:gs>
              </a:gsLst>
              <a:lin ang="5400000" scaled="1"/>
            </a:gradFill>
            <a:ln w="12700" algn="ctr">
              <a:solidFill>
                <a:sysClr val="window" lastClr="FFFFFF"/>
              </a:solidFill>
              <a:round/>
              <a:headEnd/>
              <a:tailEnd/>
            </a:ln>
            <a:effectLst/>
          </p:spPr>
          <p:txBody>
            <a:bodyPr wrap="none" anchor="ctr"/>
            <a:lstStyle/>
            <a:p>
              <a:pPr eaLnBrk="1" fontAlgn="auto" hangingPunct="1">
                <a:spcBef>
                  <a:spcPts val="0"/>
                </a:spcBef>
                <a:spcAft>
                  <a:spcPts val="0"/>
                </a:spcAft>
                <a:defRPr/>
              </a:pPr>
              <a:endParaRPr lang="zh-CN" altLang="en-US" b="0" kern="0">
                <a:solidFill>
                  <a:sysClr val="windowText" lastClr="000000"/>
                </a:solidFill>
                <a:latin typeface="Constantia"/>
                <a:ea typeface="宋体"/>
              </a:endParaRPr>
            </a:p>
          </p:txBody>
        </p:sp>
        <p:sp>
          <p:nvSpPr>
            <p:cNvPr id="10" name="AutoShape 10"/>
            <p:cNvSpPr>
              <a:spLocks noChangeArrowheads="1"/>
            </p:cNvSpPr>
            <p:nvPr/>
          </p:nvSpPr>
          <p:spPr bwMode="gray">
            <a:xfrm>
              <a:off x="1131" y="1851"/>
              <a:ext cx="421" cy="378"/>
            </a:xfrm>
            <a:prstGeom prst="diamond">
              <a:avLst/>
            </a:prstGeom>
            <a:solidFill>
              <a:srgbClr val="0F6FC6"/>
            </a:solidFill>
            <a:ln w="25400" algn="ctr">
              <a:solidFill>
                <a:sysClr val="window" lastClr="FFFFFF"/>
              </a:solidFill>
              <a:miter lim="800000"/>
              <a:headEnd/>
              <a:tailEnd/>
            </a:ln>
          </p:spPr>
          <p:txBody>
            <a:bodyPr wrap="none" anchor="ctr"/>
            <a:lstStyle/>
            <a:p>
              <a:pPr eaLnBrk="1" fontAlgn="auto" hangingPunct="1">
                <a:spcBef>
                  <a:spcPts val="0"/>
                </a:spcBef>
                <a:spcAft>
                  <a:spcPts val="0"/>
                </a:spcAft>
                <a:defRPr/>
              </a:pPr>
              <a:r>
                <a:rPr lang="en-US" altLang="zh-CN" b="0" kern="0" dirty="0">
                  <a:solidFill>
                    <a:sysClr val="windowText" lastClr="000000"/>
                  </a:solidFill>
                  <a:latin typeface="Calibri" pitchFamily="34" charset="0"/>
                </a:rPr>
                <a:t>  6</a:t>
              </a:r>
              <a:endParaRPr lang="zh-CN" altLang="en-US" b="0" kern="0" dirty="0">
                <a:solidFill>
                  <a:sysClr val="windowText" lastClr="000000"/>
                </a:solidFill>
                <a:latin typeface="Calibri" pitchFamily="34" charset="0"/>
              </a:endParaRPr>
            </a:p>
          </p:txBody>
        </p:sp>
        <p:sp>
          <p:nvSpPr>
            <p:cNvPr id="11" name="Text Box 11"/>
            <p:cNvSpPr txBox="1">
              <a:spLocks noChangeArrowheads="1"/>
            </p:cNvSpPr>
            <p:nvPr/>
          </p:nvSpPr>
          <p:spPr bwMode="gray">
            <a:xfrm>
              <a:off x="1680" y="1959"/>
              <a:ext cx="2592" cy="174"/>
            </a:xfrm>
            <a:prstGeom prst="rect">
              <a:avLst/>
            </a:prstGeom>
            <a:noFill/>
            <a:ln w="9525" algn="ctr">
              <a:noFill/>
              <a:miter lim="800000"/>
              <a:headEnd/>
              <a:tailEnd/>
            </a:ln>
          </p:spPr>
          <p:txBody>
            <a:bodyPr wrap="square">
              <a:spAutoFit/>
            </a:bodyPr>
            <a:lstStyle/>
            <a:p>
              <a:pPr fontAlgn="auto">
                <a:spcBef>
                  <a:spcPts val="0"/>
                </a:spcBef>
                <a:spcAft>
                  <a:spcPts val="0"/>
                </a:spcAft>
                <a:defRPr/>
              </a:pPr>
              <a:r>
                <a:rPr lang="zh-CN" altLang="en-US" sz="2400" kern="0" dirty="0">
                  <a:solidFill>
                    <a:srgbClr val="000000"/>
                  </a:solidFill>
                  <a:latin typeface="Calibri" pitchFamily="34" charset="0"/>
                </a:rPr>
                <a:t>住院理赔</a:t>
              </a:r>
              <a:endParaRPr lang="en-US" altLang="zh-CN" sz="2400" kern="0" dirty="0">
                <a:solidFill>
                  <a:srgbClr val="000000"/>
                </a:solidFill>
                <a:latin typeface="Calibri" pitchFamily="34" charset="0"/>
              </a:endParaRPr>
            </a:p>
          </p:txBody>
        </p:sp>
        <p:sp>
          <p:nvSpPr>
            <p:cNvPr id="12" name="Text Box 12"/>
            <p:cNvSpPr txBox="1">
              <a:spLocks noChangeArrowheads="1"/>
            </p:cNvSpPr>
            <p:nvPr/>
          </p:nvSpPr>
          <p:spPr bwMode="gray">
            <a:xfrm>
              <a:off x="1261" y="1959"/>
              <a:ext cx="224" cy="174"/>
            </a:xfrm>
            <a:prstGeom prst="rect">
              <a:avLst/>
            </a:prstGeom>
            <a:noFill/>
            <a:ln w="9525" algn="ctr">
              <a:noFill/>
              <a:miter lim="800000"/>
              <a:headEnd/>
              <a:tailEnd/>
            </a:ln>
          </p:spPr>
          <p:txBody>
            <a:bodyPr wrap="square">
              <a:spAutoFit/>
            </a:bodyPr>
            <a:lstStyle/>
            <a:p>
              <a:pPr algn="ctr" fontAlgn="auto">
                <a:spcBef>
                  <a:spcPts val="0"/>
                </a:spcBef>
                <a:spcAft>
                  <a:spcPts val="0"/>
                </a:spcAft>
                <a:defRPr/>
              </a:pPr>
              <a:endParaRPr lang="en-US" altLang="zh-CN" sz="2400" b="0" kern="0" dirty="0">
                <a:solidFill>
                  <a:sysClr val="window" lastClr="FFFFFF"/>
                </a:solidFill>
                <a:latin typeface="Calibri" pitchFamily="34" charset="0"/>
              </a:endParaRPr>
            </a:p>
          </p:txBody>
        </p:sp>
      </p:grpSp>
    </p:spTree>
  </p:cSld>
  <p:clrMapOvr>
    <a:masterClrMapping/>
  </p:clrMapOvr>
  <p:transition>
    <p:strips/>
  </p:transition>
</p:sld>
</file>

<file path=ppt/slides/slide9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l="-21000" r="-21000"/>
          </a:stretch>
        </a:blipFill>
        <a:effectLst/>
      </p:bgPr>
    </p:bg>
    <p:spTree>
      <p:nvGrpSpPr>
        <p:cNvPr id="1" name=""/>
        <p:cNvGrpSpPr/>
        <p:nvPr/>
      </p:nvGrpSpPr>
      <p:grpSpPr>
        <a:xfrm>
          <a:off x="0" y="0"/>
          <a:ext cx="0" cy="0"/>
          <a:chOff x="0" y="0"/>
          <a:chExt cx="0" cy="0"/>
        </a:xfrm>
      </p:grpSpPr>
      <p:sp>
        <p:nvSpPr>
          <p:cNvPr id="4" name="日期占位符 3"/>
          <p:cNvSpPr>
            <a:spLocks noGrp="1"/>
          </p:cNvSpPr>
          <p:nvPr>
            <p:ph type="dt" sz="quarter" idx="10"/>
          </p:nvPr>
        </p:nvSpPr>
        <p:spPr/>
        <p:txBody>
          <a:bodyPr/>
          <a:lstStyle/>
          <a:p>
            <a:pPr>
              <a:defRPr/>
            </a:pPr>
            <a:r>
              <a:rPr lang="en-US" altLang="zh-CN" dirty="0">
                <a:solidFill>
                  <a:srgbClr val="FFFFFF"/>
                </a:solidFill>
              </a:rPr>
              <a:t>www.bjzghzbx.com                                                                                                                                                                      </a:t>
            </a:r>
            <a:fld id="{EA7A5B16-BEF4-4199-8C1E-52627D066282}" type="slidenum">
              <a:rPr lang="zh-CN" altLang="en-US" smtClean="0">
                <a:solidFill>
                  <a:srgbClr val="FFFFFF"/>
                </a:solidFill>
              </a:rPr>
              <a:pPr>
                <a:defRPr/>
              </a:pPr>
              <a:t>92</a:t>
            </a:fld>
            <a:endParaRPr lang="en-US" altLang="zh-CN" dirty="0">
              <a:solidFill>
                <a:srgbClr val="FFFFFF"/>
              </a:solidFill>
            </a:endParaRPr>
          </a:p>
        </p:txBody>
      </p:sp>
      <p:sp>
        <p:nvSpPr>
          <p:cNvPr id="7" name="TextBox 6"/>
          <p:cNvSpPr txBox="1"/>
          <p:nvPr/>
        </p:nvSpPr>
        <p:spPr>
          <a:xfrm>
            <a:off x="500034" y="2071678"/>
            <a:ext cx="7929618" cy="2962513"/>
          </a:xfrm>
          <a:prstGeom prst="roundRect">
            <a:avLst/>
          </a:prstGeom>
          <a:noFill/>
          <a:ln>
            <a:noFill/>
          </a:ln>
        </p:spPr>
        <p:style>
          <a:lnRef idx="2">
            <a:schemeClr val="accent2">
              <a:shade val="50000"/>
            </a:schemeClr>
          </a:lnRef>
          <a:fillRef idx="1">
            <a:schemeClr val="accent2"/>
          </a:fillRef>
          <a:effectRef idx="0">
            <a:schemeClr val="accent2"/>
          </a:effectRef>
          <a:fontRef idx="minor">
            <a:schemeClr val="lt1"/>
          </a:fontRef>
        </p:style>
        <p:txBody>
          <a:bodyPr wrap="square" rtlCol="0">
            <a:spAutoFit/>
          </a:bodyPr>
          <a:lstStyle/>
          <a:p>
            <a:r>
              <a:rPr lang="zh-CN" altLang="en-US" sz="2400" dirty="0">
                <a:solidFill>
                  <a:schemeClr val="tx1"/>
                </a:solidFill>
                <a:latin typeface="微软雅黑" pitchFamily="34" charset="-122"/>
                <a:ea typeface="微软雅黑" pitchFamily="34" charset="-122"/>
              </a:rPr>
              <a:t>保障业务系统：</a:t>
            </a:r>
            <a:endParaRPr lang="en-US" altLang="zh-CN" sz="2400" dirty="0">
              <a:solidFill>
                <a:schemeClr val="tx1"/>
              </a:solidFill>
              <a:latin typeface="微软雅黑" pitchFamily="34" charset="-122"/>
              <a:ea typeface="微软雅黑" pitchFamily="34" charset="-122"/>
            </a:endParaRPr>
          </a:p>
          <a:p>
            <a:endParaRPr lang="en-US" altLang="zh-CN" sz="2400" dirty="0">
              <a:solidFill>
                <a:schemeClr val="tx1"/>
              </a:solidFill>
              <a:latin typeface="微软雅黑" pitchFamily="34" charset="-122"/>
              <a:ea typeface="微软雅黑" pitchFamily="34" charset="-122"/>
            </a:endParaRPr>
          </a:p>
          <a:p>
            <a:pPr>
              <a:buFont typeface="Wingdings" pitchFamily="2" charset="2"/>
              <a:buChar char="l"/>
            </a:pPr>
            <a:r>
              <a:rPr lang="zh-CN" altLang="en-US" sz="2400" dirty="0">
                <a:solidFill>
                  <a:schemeClr val="tx1"/>
                </a:solidFill>
                <a:latin typeface="微软雅黑" pitchFamily="34" charset="-122"/>
                <a:ea typeface="微软雅黑" pitchFamily="34" charset="-122"/>
              </a:rPr>
              <a:t>实现了同北京市医保数据的对接，每月取得一次参保会员的住院信息。</a:t>
            </a:r>
            <a:endParaRPr lang="en-US" altLang="zh-CN" sz="2400" dirty="0">
              <a:solidFill>
                <a:schemeClr val="tx1"/>
              </a:solidFill>
              <a:latin typeface="微软雅黑" pitchFamily="34" charset="-122"/>
              <a:ea typeface="微软雅黑" pitchFamily="34" charset="-122"/>
            </a:endParaRPr>
          </a:p>
          <a:p>
            <a:pPr>
              <a:buFont typeface="Wingdings" pitchFamily="2" charset="2"/>
              <a:buChar char="l"/>
            </a:pPr>
            <a:endParaRPr lang="en-US" altLang="zh-CN" sz="2400" dirty="0">
              <a:solidFill>
                <a:schemeClr val="tx1"/>
              </a:solidFill>
              <a:latin typeface="微软雅黑" pitchFamily="34" charset="-122"/>
              <a:ea typeface="微软雅黑" pitchFamily="34" charset="-122"/>
            </a:endParaRPr>
          </a:p>
          <a:p>
            <a:pPr>
              <a:buFont typeface="Wingdings" pitchFamily="2" charset="2"/>
              <a:buChar char="l"/>
            </a:pPr>
            <a:r>
              <a:rPr lang="zh-CN" altLang="en-US" sz="2400" dirty="0">
                <a:solidFill>
                  <a:schemeClr val="tx1"/>
                </a:solidFill>
                <a:latin typeface="微软雅黑" pitchFamily="34" charset="-122"/>
                <a:ea typeface="微软雅黑" pitchFamily="34" charset="-122"/>
              </a:rPr>
              <a:t>实现了基层使用医保数据自动生成住院、津贴理赔申请单的功能，简化了繁重的人工逐项录入申报工作。</a:t>
            </a:r>
            <a:endParaRPr lang="en-US" altLang="zh-CN" sz="2400" dirty="0">
              <a:solidFill>
                <a:schemeClr val="tx1"/>
              </a:solidFill>
              <a:latin typeface="微软雅黑" pitchFamily="34" charset="-122"/>
              <a:ea typeface="微软雅黑" pitchFamily="34" charset="-122"/>
            </a:endParaRPr>
          </a:p>
        </p:txBody>
      </p:sp>
    </p:spTree>
  </p:cSld>
  <p:clrMapOvr>
    <a:masterClrMapping/>
  </p:clrMapOvr>
  <p:transition>
    <p:strips/>
  </p:transition>
</p:sld>
</file>

<file path=ppt/slides/slide93.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l="-21000" r="-21000"/>
          </a:stretch>
        </a:blipFill>
        <a:effectLst/>
      </p:bgPr>
    </p:bg>
    <p:spTree>
      <p:nvGrpSpPr>
        <p:cNvPr id="1" name=""/>
        <p:cNvGrpSpPr/>
        <p:nvPr/>
      </p:nvGrpSpPr>
      <p:grpSpPr>
        <a:xfrm>
          <a:off x="0" y="0"/>
          <a:ext cx="0" cy="0"/>
          <a:chOff x="0" y="0"/>
          <a:chExt cx="0" cy="0"/>
        </a:xfrm>
      </p:grpSpPr>
      <p:sp>
        <p:nvSpPr>
          <p:cNvPr id="4" name="日期占位符 3"/>
          <p:cNvSpPr>
            <a:spLocks noGrp="1"/>
          </p:cNvSpPr>
          <p:nvPr>
            <p:ph type="dt" sz="quarter" idx="10"/>
          </p:nvPr>
        </p:nvSpPr>
        <p:spPr/>
        <p:txBody>
          <a:bodyPr/>
          <a:lstStyle/>
          <a:p>
            <a:pPr>
              <a:defRPr/>
            </a:pPr>
            <a:r>
              <a:rPr lang="en-US" altLang="zh-CN" dirty="0">
                <a:solidFill>
                  <a:srgbClr val="FFFFFF"/>
                </a:solidFill>
              </a:rPr>
              <a:t>www.bjzghzbx.com                                                                                                                                                                      </a:t>
            </a:r>
            <a:fld id="{EA7A5B16-BEF4-4199-8C1E-52627D066282}" type="slidenum">
              <a:rPr lang="zh-CN" altLang="en-US" smtClean="0">
                <a:solidFill>
                  <a:srgbClr val="FFFFFF"/>
                </a:solidFill>
              </a:rPr>
              <a:pPr>
                <a:defRPr/>
              </a:pPr>
              <a:t>93</a:t>
            </a:fld>
            <a:endParaRPr lang="en-US" altLang="zh-CN" dirty="0">
              <a:solidFill>
                <a:srgbClr val="FFFFFF"/>
              </a:solidFill>
            </a:endParaRPr>
          </a:p>
        </p:txBody>
      </p:sp>
      <p:sp>
        <p:nvSpPr>
          <p:cNvPr id="8" name="TextBox 7"/>
          <p:cNvSpPr txBox="1"/>
          <p:nvPr/>
        </p:nvSpPr>
        <p:spPr>
          <a:xfrm>
            <a:off x="357158" y="2214554"/>
            <a:ext cx="8429684" cy="1384995"/>
          </a:xfrm>
          <a:prstGeom prst="rect">
            <a:avLst/>
          </a:prstGeom>
          <a:noFill/>
          <a:effectLst>
            <a:outerShdw blurRad="50800" dist="38100" dir="5400000" algn="t" rotWithShape="0">
              <a:prstClr val="black">
                <a:alpha val="40000"/>
              </a:prstClr>
            </a:outerShdw>
          </a:effectLst>
        </p:spPr>
        <p:txBody>
          <a:bodyPr wrap="square" rtlCol="0">
            <a:spAutoFit/>
          </a:bodyPr>
          <a:lstStyle/>
          <a:p>
            <a:pPr>
              <a:buFont typeface="Wingdings" pitchFamily="2" charset="2"/>
              <a:buChar char="l"/>
            </a:pPr>
            <a:r>
              <a:rPr lang="zh-CN" altLang="en-US" sz="2800" dirty="0">
                <a:solidFill>
                  <a:schemeClr val="tx2"/>
                </a:solidFill>
              </a:rPr>
              <a:t> 自动批量生成</a:t>
            </a:r>
            <a:r>
              <a:rPr lang="en-US" altLang="zh-CN" sz="2800" dirty="0">
                <a:solidFill>
                  <a:schemeClr val="tx2"/>
                </a:solidFill>
              </a:rPr>
              <a:t>——</a:t>
            </a:r>
            <a:r>
              <a:rPr lang="zh-CN" altLang="en-US" sz="2800" dirty="0">
                <a:solidFill>
                  <a:schemeClr val="tx2"/>
                </a:solidFill>
              </a:rPr>
              <a:t>住院理赔电子申请单</a:t>
            </a:r>
            <a:endParaRPr lang="en-US" altLang="zh-CN" sz="2800" dirty="0">
              <a:solidFill>
                <a:schemeClr val="tx2"/>
              </a:solidFill>
            </a:endParaRPr>
          </a:p>
          <a:p>
            <a:pPr>
              <a:buFont typeface="Wingdings" pitchFamily="2" charset="2"/>
              <a:buChar char="l"/>
            </a:pPr>
            <a:endParaRPr lang="en-US" altLang="zh-CN" sz="2800" dirty="0">
              <a:solidFill>
                <a:schemeClr val="tx2"/>
              </a:solidFill>
            </a:endParaRPr>
          </a:p>
          <a:p>
            <a:pPr>
              <a:buFont typeface="Wingdings" pitchFamily="2" charset="2"/>
              <a:buChar char="l"/>
            </a:pPr>
            <a:r>
              <a:rPr lang="zh-CN" altLang="en-US" sz="2800" dirty="0">
                <a:solidFill>
                  <a:schemeClr val="tx2"/>
                </a:solidFill>
              </a:rPr>
              <a:t> 手工生成</a:t>
            </a:r>
            <a:r>
              <a:rPr lang="en-US" altLang="zh-CN" sz="2800" dirty="0">
                <a:solidFill>
                  <a:schemeClr val="tx2"/>
                </a:solidFill>
              </a:rPr>
              <a:t>——</a:t>
            </a:r>
            <a:r>
              <a:rPr lang="zh-CN" altLang="en-US" sz="2800" dirty="0">
                <a:solidFill>
                  <a:schemeClr val="tx2"/>
                </a:solidFill>
              </a:rPr>
              <a:t>住院理赔电子申请单</a:t>
            </a:r>
          </a:p>
        </p:txBody>
      </p:sp>
      <p:sp>
        <p:nvSpPr>
          <p:cNvPr id="13" name="Text Box 3"/>
          <p:cNvSpPr txBox="1">
            <a:spLocks noChangeArrowheads="1"/>
          </p:cNvSpPr>
          <p:nvPr/>
        </p:nvSpPr>
        <p:spPr bwMode="auto">
          <a:xfrm>
            <a:off x="571472" y="4357694"/>
            <a:ext cx="8072494" cy="1938992"/>
          </a:xfrm>
          <a:prstGeom prst="rect">
            <a:avLst/>
          </a:prstGeom>
          <a:gradFill>
            <a:gsLst>
              <a:gs pos="0">
                <a:schemeClr val="accent4">
                  <a:tint val="50000"/>
                  <a:satMod val="300000"/>
                </a:schemeClr>
              </a:gs>
              <a:gs pos="35000">
                <a:schemeClr val="accent4">
                  <a:tint val="37000"/>
                  <a:satMod val="300000"/>
                </a:schemeClr>
              </a:gs>
              <a:gs pos="100000">
                <a:schemeClr val="accent4">
                  <a:tint val="15000"/>
                  <a:satMod val="350000"/>
                </a:schemeClr>
              </a:gs>
            </a:gsLst>
            <a:lin ang="16200000" scaled="1"/>
          </a:gradFill>
          <a:ln>
            <a:solidFill>
              <a:schemeClr val="tx1">
                <a:lumMod val="75000"/>
              </a:schemeClr>
            </a:solidFill>
            <a:headEnd/>
            <a:tailEnd/>
          </a:ln>
          <a:effectLst>
            <a:outerShdw blurRad="50800" dist="38100" dir="5400000" algn="t" rotWithShape="0">
              <a:prstClr val="black">
                <a:alpha val="40000"/>
              </a:prstClr>
            </a:outerShdw>
          </a:effectLst>
        </p:spPr>
        <p:style>
          <a:lnRef idx="1">
            <a:schemeClr val="accent4"/>
          </a:lnRef>
          <a:fillRef idx="2">
            <a:schemeClr val="accent4"/>
          </a:fillRef>
          <a:effectRef idx="1">
            <a:schemeClr val="accent4"/>
          </a:effectRef>
          <a:fontRef idx="minor">
            <a:schemeClr val="dk1"/>
          </a:fontRef>
        </p:style>
        <p:txBody>
          <a:bodyPr wrap="square">
            <a:spAutoFit/>
          </a:bodyPr>
          <a:lstStyle/>
          <a:p>
            <a:pPr lvl="0" algn="just" eaLnBrk="1" hangingPunct="1">
              <a:spcBef>
                <a:spcPct val="50000"/>
              </a:spcBef>
              <a:spcAft>
                <a:spcPts val="0"/>
              </a:spcAft>
              <a:defRPr/>
            </a:pPr>
            <a:r>
              <a:rPr kumimoji="0" lang="zh-CN" altLang="en-US" sz="2400" b="0" i="0" u="none" strike="noStrike" kern="0" cap="none" spc="0" normalizeH="0" baseline="0" noProof="0" dirty="0">
                <a:ln>
                  <a:noFill/>
                </a:ln>
                <a:solidFill>
                  <a:sysClr val="windowText" lastClr="000000"/>
                </a:solidFill>
                <a:effectLst/>
                <a:uLnTx/>
                <a:uFillTx/>
                <a:latin typeface="Garamond" pitchFamily="18" charset="0"/>
                <a:ea typeface="宋体" pitchFamily="2" charset="-122"/>
              </a:rPr>
              <a:t>说明</a:t>
            </a:r>
            <a:r>
              <a:rPr kumimoji="0" lang="zh-CN" altLang="en-US" sz="2400" b="0" i="0" u="none" strike="noStrike" kern="0" cap="none" spc="0" normalizeH="0" baseline="0" noProof="0" dirty="0">
                <a:ln>
                  <a:noFill/>
                </a:ln>
                <a:solidFill>
                  <a:schemeClr val="tx2">
                    <a:lumMod val="95000"/>
                    <a:lumOff val="5000"/>
                  </a:schemeClr>
                </a:solidFill>
                <a:effectLst/>
                <a:uLnTx/>
                <a:uFillTx/>
                <a:latin typeface="Garamond" pitchFamily="18" charset="0"/>
                <a:ea typeface="宋体" pitchFamily="2" charset="-122"/>
              </a:rPr>
              <a:t>：</a:t>
            </a:r>
            <a:endParaRPr kumimoji="0" lang="en-US" altLang="zh-CN" sz="2400" b="0" i="0" u="none" strike="noStrike" kern="0" cap="none" spc="0" normalizeH="0" baseline="0" noProof="0" dirty="0">
              <a:ln>
                <a:noFill/>
              </a:ln>
              <a:solidFill>
                <a:schemeClr val="tx2">
                  <a:lumMod val="95000"/>
                  <a:lumOff val="5000"/>
                </a:schemeClr>
              </a:solidFill>
              <a:effectLst/>
              <a:uLnTx/>
              <a:uFillTx/>
              <a:latin typeface="Garamond" pitchFamily="18" charset="0"/>
              <a:ea typeface="宋体" pitchFamily="2" charset="-122"/>
            </a:endParaRPr>
          </a:p>
          <a:p>
            <a:pPr lvl="0" algn="just" eaLnBrk="1" hangingPunct="1">
              <a:spcBef>
                <a:spcPct val="50000"/>
              </a:spcBef>
              <a:spcAft>
                <a:spcPts val="0"/>
              </a:spcAft>
              <a:defRPr/>
            </a:pPr>
            <a:r>
              <a:rPr kumimoji="0" lang="en-US" altLang="zh-CN" sz="2400" b="0" i="0" u="none" strike="noStrike" kern="0" cap="none" spc="0" normalizeH="0" baseline="0" noProof="0" dirty="0">
                <a:ln>
                  <a:noFill/>
                </a:ln>
                <a:solidFill>
                  <a:schemeClr val="tx2">
                    <a:lumMod val="95000"/>
                    <a:lumOff val="5000"/>
                  </a:schemeClr>
                </a:solidFill>
                <a:effectLst/>
                <a:uLnTx/>
                <a:uFillTx/>
                <a:latin typeface="Garamond" pitchFamily="18" charset="0"/>
                <a:ea typeface="宋体" pitchFamily="2" charset="-122"/>
              </a:rPr>
              <a:t>1.</a:t>
            </a:r>
            <a:r>
              <a:rPr kumimoji="0" lang="zh-CN" altLang="en-US" sz="2400" b="0" i="0" u="none" strike="noStrike" kern="0" cap="none" spc="0" normalizeH="0" baseline="0" noProof="0" dirty="0">
                <a:ln>
                  <a:noFill/>
                </a:ln>
                <a:solidFill>
                  <a:schemeClr val="tx2">
                    <a:lumMod val="95000"/>
                    <a:lumOff val="5000"/>
                  </a:schemeClr>
                </a:solidFill>
                <a:effectLst/>
                <a:uLnTx/>
                <a:uFillTx/>
                <a:latin typeface="Garamond" pitchFamily="18" charset="0"/>
                <a:ea typeface="宋体" pitchFamily="2" charset="-122"/>
              </a:rPr>
              <a:t>报险职工只有先使用了“自动批量生成”功能后才可以使用“手工生成”功能进行特殊操作。</a:t>
            </a:r>
            <a:endParaRPr kumimoji="0" lang="en-US" altLang="zh-CN" sz="2400" b="0" i="0" u="none" strike="noStrike" kern="0" cap="none" spc="0" normalizeH="0" baseline="0" noProof="0" dirty="0">
              <a:ln>
                <a:noFill/>
              </a:ln>
              <a:solidFill>
                <a:schemeClr val="tx2">
                  <a:lumMod val="95000"/>
                  <a:lumOff val="5000"/>
                </a:schemeClr>
              </a:solidFill>
              <a:effectLst/>
              <a:uLnTx/>
              <a:uFillTx/>
              <a:latin typeface="Garamond" pitchFamily="18" charset="0"/>
              <a:ea typeface="宋体" pitchFamily="2" charset="-122"/>
            </a:endParaRPr>
          </a:p>
          <a:p>
            <a:pPr lvl="0" algn="just" eaLnBrk="1" hangingPunct="1">
              <a:spcBef>
                <a:spcPct val="50000"/>
              </a:spcBef>
              <a:spcAft>
                <a:spcPts val="0"/>
              </a:spcAft>
              <a:defRPr/>
            </a:pPr>
            <a:r>
              <a:rPr lang="en-US" altLang="zh-CN" sz="2400" b="0" kern="0" dirty="0">
                <a:solidFill>
                  <a:schemeClr val="tx2">
                    <a:lumMod val="95000"/>
                    <a:lumOff val="5000"/>
                  </a:schemeClr>
                </a:solidFill>
                <a:latin typeface="Garamond" pitchFamily="18" charset="0"/>
                <a:ea typeface="宋体" pitchFamily="2" charset="-122"/>
              </a:rPr>
              <a:t>2.</a:t>
            </a:r>
            <a:r>
              <a:rPr lang="zh-CN" altLang="en-US" sz="2400" b="0" kern="0" dirty="0">
                <a:solidFill>
                  <a:schemeClr val="tx2">
                    <a:lumMod val="95000"/>
                    <a:lumOff val="5000"/>
                  </a:schemeClr>
                </a:solidFill>
                <a:latin typeface="Garamond" pitchFamily="18" charset="0"/>
                <a:ea typeface="宋体" pitchFamily="2" charset="-122"/>
              </a:rPr>
              <a:t>“手工生成”只针对普通住院才可以使用该操作。</a:t>
            </a:r>
            <a:endParaRPr kumimoji="0" lang="zh-CN" altLang="en-US" sz="2400" b="0" i="0" u="none" strike="noStrike" kern="0" cap="none" spc="0" normalizeH="0" baseline="0" noProof="0" dirty="0">
              <a:ln>
                <a:noFill/>
              </a:ln>
              <a:solidFill>
                <a:schemeClr val="tx2">
                  <a:lumMod val="95000"/>
                  <a:lumOff val="5000"/>
                </a:schemeClr>
              </a:solidFill>
              <a:effectLst/>
              <a:uLnTx/>
              <a:uFillTx/>
              <a:latin typeface="Garamond" pitchFamily="18" charset="0"/>
              <a:ea typeface="宋体" pitchFamily="2" charset="-122"/>
            </a:endParaRPr>
          </a:p>
        </p:txBody>
      </p:sp>
      <p:sp>
        <p:nvSpPr>
          <p:cNvPr id="6" name="TextBox 5"/>
          <p:cNvSpPr txBox="1"/>
          <p:nvPr/>
        </p:nvSpPr>
        <p:spPr bwMode="auto">
          <a:xfrm>
            <a:off x="285720" y="1500174"/>
            <a:ext cx="4357718" cy="523220"/>
          </a:xfrm>
          <a:prstGeom prst="rect">
            <a:avLst/>
          </a:prstGeom>
          <a:noFill/>
          <a:ln>
            <a:noFill/>
            <a:headEnd/>
            <a:tailEnd/>
          </a:ln>
          <a:effectLst>
            <a:outerShdw blurRad="50800" dist="38100" dir="5400000" algn="t" rotWithShape="0">
              <a:prstClr val="black">
                <a:alpha val="40000"/>
              </a:prstClr>
            </a:outerShdw>
          </a:effectLst>
        </p:spPr>
        <p:style>
          <a:lnRef idx="1">
            <a:schemeClr val="accent4"/>
          </a:lnRef>
          <a:fillRef idx="2">
            <a:schemeClr val="accent4"/>
          </a:fillRef>
          <a:effectRef idx="1">
            <a:schemeClr val="accent4"/>
          </a:effectRef>
          <a:fontRef idx="minor">
            <a:schemeClr val="dk1"/>
          </a:fontRef>
        </p:style>
        <p:txBody>
          <a:bodyPr wrap="square" rtlCol="0">
            <a:spAutoFit/>
          </a:bodyPr>
          <a:lstStyle/>
          <a:p>
            <a:pPr algn="just" eaLnBrk="1" hangingPunct="1">
              <a:spcBef>
                <a:spcPct val="50000"/>
              </a:spcBef>
              <a:spcAft>
                <a:spcPts val="0"/>
              </a:spcAft>
            </a:pPr>
            <a:r>
              <a:rPr lang="zh-CN" altLang="en-US" sz="2800" kern="0" dirty="0">
                <a:solidFill>
                  <a:sysClr val="windowText" lastClr="000000"/>
                </a:solidFill>
                <a:latin typeface="Garamond" pitchFamily="18" charset="0"/>
                <a:ea typeface="宋体" pitchFamily="2" charset="-122"/>
              </a:rPr>
              <a:t>住院理赔单</a:t>
            </a:r>
            <a:r>
              <a:rPr lang="en-US" altLang="zh-CN" sz="2800" kern="0" dirty="0">
                <a:solidFill>
                  <a:sysClr val="windowText" lastClr="000000"/>
                </a:solidFill>
                <a:latin typeface="Garamond" pitchFamily="18" charset="0"/>
                <a:ea typeface="宋体" pitchFamily="2" charset="-122"/>
              </a:rPr>
              <a:t>2</a:t>
            </a:r>
            <a:r>
              <a:rPr lang="zh-CN" altLang="en-US" sz="2800" kern="0" dirty="0">
                <a:solidFill>
                  <a:sysClr val="windowText" lastClr="000000"/>
                </a:solidFill>
                <a:latin typeface="Garamond" pitchFamily="18" charset="0"/>
                <a:ea typeface="宋体" pitchFamily="2" charset="-122"/>
              </a:rPr>
              <a:t>种生成方式：</a:t>
            </a:r>
            <a:endParaRPr kumimoji="0" lang="zh-CN" altLang="en-US" sz="2800" b="1" i="0" u="none" strike="noStrike" kern="0" cap="none" spc="0" normalizeH="0" baseline="0" noProof="0" dirty="0">
              <a:ln>
                <a:noFill/>
              </a:ln>
              <a:solidFill>
                <a:sysClr val="windowText" lastClr="000000"/>
              </a:solidFill>
              <a:effectLst/>
              <a:uLnTx/>
              <a:uFillTx/>
              <a:latin typeface="Garamond" pitchFamily="18" charset="0"/>
              <a:ea typeface="宋体" pitchFamily="2" charset="-122"/>
            </a:endParaRPr>
          </a:p>
        </p:txBody>
      </p:sp>
    </p:spTree>
  </p:cSld>
  <p:clrMapOvr>
    <a:masterClrMapping/>
  </p:clrMapOvr>
  <p:transition>
    <p:strip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94.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l="-21000" r="-21000"/>
          </a:stretch>
        </a:blipFill>
        <a:effectLst/>
      </p:bgPr>
    </p:bg>
    <p:spTree>
      <p:nvGrpSpPr>
        <p:cNvPr id="1" name=""/>
        <p:cNvGrpSpPr/>
        <p:nvPr/>
      </p:nvGrpSpPr>
      <p:grpSpPr>
        <a:xfrm>
          <a:off x="0" y="0"/>
          <a:ext cx="0" cy="0"/>
          <a:chOff x="0" y="0"/>
          <a:chExt cx="0" cy="0"/>
        </a:xfrm>
      </p:grpSpPr>
      <p:sp>
        <p:nvSpPr>
          <p:cNvPr id="4" name="日期占位符 3"/>
          <p:cNvSpPr>
            <a:spLocks noGrp="1"/>
          </p:cNvSpPr>
          <p:nvPr>
            <p:ph type="dt" sz="quarter" idx="10"/>
          </p:nvPr>
        </p:nvSpPr>
        <p:spPr/>
        <p:txBody>
          <a:bodyPr/>
          <a:lstStyle/>
          <a:p>
            <a:pPr>
              <a:defRPr/>
            </a:pPr>
            <a:r>
              <a:rPr lang="en-US" altLang="zh-CN" dirty="0">
                <a:solidFill>
                  <a:srgbClr val="FFFFFF"/>
                </a:solidFill>
              </a:rPr>
              <a:t>www.bjzghzbx.com                                                                                                                                                                      </a:t>
            </a:r>
            <a:fld id="{EA7A5B16-BEF4-4199-8C1E-52627D066282}" type="slidenum">
              <a:rPr lang="zh-CN" altLang="en-US" smtClean="0">
                <a:solidFill>
                  <a:srgbClr val="FFFFFF"/>
                </a:solidFill>
              </a:rPr>
              <a:pPr>
                <a:defRPr/>
              </a:pPr>
              <a:t>94</a:t>
            </a:fld>
            <a:endParaRPr lang="en-US" altLang="zh-CN" dirty="0">
              <a:solidFill>
                <a:srgbClr val="FFFFFF"/>
              </a:solidFill>
            </a:endParaRPr>
          </a:p>
        </p:txBody>
      </p:sp>
      <p:grpSp>
        <p:nvGrpSpPr>
          <p:cNvPr id="2" name="Group 8"/>
          <p:cNvGrpSpPr>
            <a:grpSpLocks/>
          </p:cNvGrpSpPr>
          <p:nvPr/>
        </p:nvGrpSpPr>
        <p:grpSpPr bwMode="auto">
          <a:xfrm>
            <a:off x="1142976" y="2928933"/>
            <a:ext cx="6929486" cy="1000126"/>
            <a:chOff x="1131" y="1851"/>
            <a:chExt cx="3141" cy="378"/>
          </a:xfrm>
          <a:effectLst>
            <a:outerShdw blurRad="50800" dist="38100" dir="2700000" algn="tl" rotWithShape="0">
              <a:prstClr val="black">
                <a:alpha val="40000"/>
              </a:prstClr>
            </a:outerShdw>
          </a:effectLst>
        </p:grpSpPr>
        <p:sp>
          <p:nvSpPr>
            <p:cNvPr id="9" name="AutoShape 9"/>
            <p:cNvSpPr>
              <a:spLocks noChangeArrowheads="1"/>
            </p:cNvSpPr>
            <p:nvPr/>
          </p:nvSpPr>
          <p:spPr bwMode="gray">
            <a:xfrm>
              <a:off x="1422" y="1905"/>
              <a:ext cx="2736" cy="288"/>
            </a:xfrm>
            <a:prstGeom prst="roundRect">
              <a:avLst>
                <a:gd name="adj" fmla="val 16667"/>
              </a:avLst>
            </a:prstGeom>
            <a:gradFill rotWithShape="1">
              <a:gsLst>
                <a:gs pos="0">
                  <a:srgbClr val="0F6FC6"/>
                </a:gs>
                <a:gs pos="50000">
                  <a:srgbClr val="0F6FC6">
                    <a:gamma/>
                    <a:tint val="21176"/>
                    <a:invGamma/>
                  </a:srgbClr>
                </a:gs>
                <a:gs pos="100000">
                  <a:srgbClr val="0F6FC6"/>
                </a:gs>
              </a:gsLst>
              <a:lin ang="5400000" scaled="1"/>
            </a:gradFill>
            <a:ln w="12700" algn="ctr">
              <a:solidFill>
                <a:sysClr val="window" lastClr="FFFFFF"/>
              </a:solidFill>
              <a:round/>
              <a:headEnd/>
              <a:tailEnd/>
            </a:ln>
            <a:effectLst/>
          </p:spPr>
          <p:txBody>
            <a:bodyPr wrap="none" anchor="ctr"/>
            <a:lstStyle/>
            <a:p>
              <a:pPr eaLnBrk="1" fontAlgn="auto" hangingPunct="1">
                <a:spcBef>
                  <a:spcPts val="0"/>
                </a:spcBef>
                <a:spcAft>
                  <a:spcPts val="0"/>
                </a:spcAft>
                <a:defRPr/>
              </a:pPr>
              <a:endParaRPr lang="zh-CN" altLang="en-US" b="0" kern="0">
                <a:solidFill>
                  <a:sysClr val="windowText" lastClr="000000"/>
                </a:solidFill>
                <a:latin typeface="Constantia"/>
                <a:ea typeface="宋体"/>
              </a:endParaRPr>
            </a:p>
          </p:txBody>
        </p:sp>
        <p:sp>
          <p:nvSpPr>
            <p:cNvPr id="10" name="AutoShape 10"/>
            <p:cNvSpPr>
              <a:spLocks noChangeArrowheads="1"/>
            </p:cNvSpPr>
            <p:nvPr/>
          </p:nvSpPr>
          <p:spPr bwMode="gray">
            <a:xfrm>
              <a:off x="1131" y="1851"/>
              <a:ext cx="421" cy="378"/>
            </a:xfrm>
            <a:prstGeom prst="diamond">
              <a:avLst/>
            </a:prstGeom>
            <a:solidFill>
              <a:srgbClr val="0F6FC6"/>
            </a:solidFill>
            <a:ln w="25400" algn="ctr">
              <a:solidFill>
                <a:sysClr val="window" lastClr="FFFFFF"/>
              </a:solidFill>
              <a:miter lim="800000"/>
              <a:headEnd/>
              <a:tailEnd/>
            </a:ln>
          </p:spPr>
          <p:txBody>
            <a:bodyPr wrap="none" anchor="ctr"/>
            <a:lstStyle/>
            <a:p>
              <a:pPr eaLnBrk="1" fontAlgn="auto" hangingPunct="1">
                <a:spcBef>
                  <a:spcPts val="0"/>
                </a:spcBef>
                <a:spcAft>
                  <a:spcPts val="0"/>
                </a:spcAft>
                <a:defRPr/>
              </a:pPr>
              <a:r>
                <a:rPr lang="en-US" altLang="zh-CN" b="0" kern="0" dirty="0">
                  <a:solidFill>
                    <a:sysClr val="windowText" lastClr="000000"/>
                  </a:solidFill>
                  <a:latin typeface="Calibri" pitchFamily="34" charset="0"/>
                </a:rPr>
                <a:t>  6</a:t>
              </a:r>
              <a:endParaRPr lang="zh-CN" altLang="en-US" b="0" kern="0" dirty="0">
                <a:solidFill>
                  <a:sysClr val="windowText" lastClr="000000"/>
                </a:solidFill>
                <a:latin typeface="Calibri" pitchFamily="34" charset="0"/>
              </a:endParaRPr>
            </a:p>
          </p:txBody>
        </p:sp>
        <p:sp>
          <p:nvSpPr>
            <p:cNvPr id="11" name="Text Box 11"/>
            <p:cNvSpPr txBox="1">
              <a:spLocks noChangeArrowheads="1"/>
            </p:cNvSpPr>
            <p:nvPr/>
          </p:nvSpPr>
          <p:spPr bwMode="gray">
            <a:xfrm>
              <a:off x="1680" y="1959"/>
              <a:ext cx="2592" cy="174"/>
            </a:xfrm>
            <a:prstGeom prst="rect">
              <a:avLst/>
            </a:prstGeom>
            <a:noFill/>
            <a:ln w="9525" algn="ctr">
              <a:noFill/>
              <a:miter lim="800000"/>
              <a:headEnd/>
              <a:tailEnd/>
            </a:ln>
          </p:spPr>
          <p:txBody>
            <a:bodyPr wrap="square">
              <a:spAutoFit/>
            </a:bodyPr>
            <a:lstStyle/>
            <a:p>
              <a:pPr fontAlgn="auto">
                <a:spcBef>
                  <a:spcPts val="0"/>
                </a:spcBef>
                <a:spcAft>
                  <a:spcPts val="0"/>
                </a:spcAft>
                <a:defRPr/>
              </a:pPr>
              <a:r>
                <a:rPr lang="zh-CN" altLang="en-US" sz="2400" kern="0" dirty="0">
                  <a:solidFill>
                    <a:srgbClr val="000000"/>
                  </a:solidFill>
                  <a:latin typeface="Calibri" pitchFamily="34" charset="0"/>
                </a:rPr>
                <a:t>住院理赔</a:t>
              </a:r>
              <a:r>
                <a:rPr lang="en-US" altLang="zh-CN" sz="2400" kern="0" dirty="0">
                  <a:solidFill>
                    <a:srgbClr val="000000"/>
                  </a:solidFill>
                  <a:latin typeface="Calibri" pitchFamily="34" charset="0"/>
                </a:rPr>
                <a:t>——</a:t>
              </a:r>
              <a:r>
                <a:rPr lang="zh-CN" altLang="en-US" sz="2400" kern="0" dirty="0">
                  <a:solidFill>
                    <a:srgbClr val="000000"/>
                  </a:solidFill>
                  <a:latin typeface="Calibri" pitchFamily="34" charset="0"/>
                </a:rPr>
                <a:t>自动批量生成理赔单</a:t>
              </a:r>
              <a:endParaRPr lang="en-US" altLang="zh-CN" sz="2400" kern="0" dirty="0">
                <a:solidFill>
                  <a:srgbClr val="000000"/>
                </a:solidFill>
                <a:latin typeface="Calibri" pitchFamily="34" charset="0"/>
              </a:endParaRPr>
            </a:p>
          </p:txBody>
        </p:sp>
        <p:sp>
          <p:nvSpPr>
            <p:cNvPr id="12" name="Text Box 12"/>
            <p:cNvSpPr txBox="1">
              <a:spLocks noChangeArrowheads="1"/>
            </p:cNvSpPr>
            <p:nvPr/>
          </p:nvSpPr>
          <p:spPr bwMode="gray">
            <a:xfrm>
              <a:off x="1261" y="1959"/>
              <a:ext cx="224" cy="174"/>
            </a:xfrm>
            <a:prstGeom prst="rect">
              <a:avLst/>
            </a:prstGeom>
            <a:noFill/>
            <a:ln w="9525" algn="ctr">
              <a:noFill/>
              <a:miter lim="800000"/>
              <a:headEnd/>
              <a:tailEnd/>
            </a:ln>
          </p:spPr>
          <p:txBody>
            <a:bodyPr wrap="square">
              <a:spAutoFit/>
            </a:bodyPr>
            <a:lstStyle/>
            <a:p>
              <a:pPr algn="ctr" fontAlgn="auto">
                <a:spcBef>
                  <a:spcPts val="0"/>
                </a:spcBef>
                <a:spcAft>
                  <a:spcPts val="0"/>
                </a:spcAft>
                <a:defRPr/>
              </a:pPr>
              <a:endParaRPr lang="en-US" altLang="zh-CN" sz="2400" b="0" kern="0" dirty="0">
                <a:solidFill>
                  <a:sysClr val="window" lastClr="FFFFFF"/>
                </a:solidFill>
                <a:latin typeface="Calibri" pitchFamily="34" charset="0"/>
              </a:endParaRPr>
            </a:p>
          </p:txBody>
        </p:sp>
      </p:grpSp>
    </p:spTree>
  </p:cSld>
  <p:clrMapOvr>
    <a:masterClrMapping/>
  </p:clrMapOvr>
  <p:transition>
    <p:strips/>
  </p:transition>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p:cNvPicPr>
            <a:picLocks noChangeAspect="1" noChangeArrowheads="1"/>
          </p:cNvPicPr>
          <p:nvPr/>
        </p:nvPicPr>
        <p:blipFill>
          <a:blip r:embed="rId2" cstate="print"/>
          <a:srcRect/>
          <a:stretch>
            <a:fillRect/>
          </a:stretch>
        </p:blipFill>
        <p:spPr bwMode="auto">
          <a:xfrm>
            <a:off x="0" y="857232"/>
            <a:ext cx="9144000" cy="5715040"/>
          </a:xfrm>
          <a:prstGeom prst="rect">
            <a:avLst/>
          </a:prstGeom>
          <a:noFill/>
          <a:ln w="9525">
            <a:noFill/>
            <a:miter lim="800000"/>
            <a:headEnd/>
            <a:tailEnd/>
          </a:ln>
          <a:effectLst/>
        </p:spPr>
      </p:pic>
      <p:sp>
        <p:nvSpPr>
          <p:cNvPr id="81923" name="标题 1"/>
          <p:cNvSpPr>
            <a:spLocks noGrp="1"/>
          </p:cNvSpPr>
          <p:nvPr>
            <p:ph type="title"/>
          </p:nvPr>
        </p:nvSpPr>
        <p:spPr/>
        <p:txBody>
          <a:bodyPr/>
          <a:lstStyle/>
          <a:p>
            <a:r>
              <a:rPr lang="en-US" altLang="zh-CN" dirty="0">
                <a:latin typeface="宋体" pitchFamily="2" charset="-122"/>
                <a:ea typeface="宋体" pitchFamily="2" charset="-122"/>
              </a:rPr>
              <a:t>6.</a:t>
            </a:r>
            <a:r>
              <a:rPr lang="zh-CN" altLang="en-US" dirty="0">
                <a:latin typeface="宋体" pitchFamily="2" charset="-122"/>
                <a:ea typeface="宋体" pitchFamily="2" charset="-122"/>
              </a:rPr>
              <a:t>住院理赔</a:t>
            </a:r>
            <a:r>
              <a:rPr lang="en-US" altLang="zh-CN" dirty="0">
                <a:latin typeface="宋体" pitchFamily="2" charset="-122"/>
                <a:ea typeface="宋体" pitchFamily="2" charset="-122"/>
              </a:rPr>
              <a:t>——</a:t>
            </a:r>
            <a:r>
              <a:rPr lang="zh-CN" altLang="en-US" dirty="0">
                <a:latin typeface="宋体" pitchFamily="2" charset="-122"/>
                <a:ea typeface="宋体" pitchFamily="2" charset="-122"/>
              </a:rPr>
              <a:t>创建理赔单</a:t>
            </a:r>
          </a:p>
        </p:txBody>
      </p:sp>
      <p:sp>
        <p:nvSpPr>
          <p:cNvPr id="4" name="日期占位符 3"/>
          <p:cNvSpPr>
            <a:spLocks noGrp="1"/>
          </p:cNvSpPr>
          <p:nvPr>
            <p:ph type="dt" sz="quarter" idx="10"/>
          </p:nvPr>
        </p:nvSpPr>
        <p:spPr/>
        <p:txBody>
          <a:bodyPr/>
          <a:lstStyle/>
          <a:p>
            <a:pPr>
              <a:defRPr/>
            </a:pPr>
            <a:r>
              <a:rPr lang="en-US" altLang="zh-CN" dirty="0"/>
              <a:t>www.bjzghzbx.com                                                                                                                                                                      </a:t>
            </a:r>
            <a:fld id="{C74ADF52-8066-4179-AD1E-0A2CB87D2B0A}" type="slidenum">
              <a:rPr lang="zh-CN" altLang="en-US" smtClean="0"/>
              <a:pPr>
                <a:defRPr/>
              </a:pPr>
              <a:t>95</a:t>
            </a:fld>
            <a:endParaRPr lang="en-US" altLang="zh-CN" dirty="0"/>
          </a:p>
        </p:txBody>
      </p:sp>
      <p:sp>
        <p:nvSpPr>
          <p:cNvPr id="7" name="圆角矩形标注 4"/>
          <p:cNvSpPr>
            <a:spLocks noChangeArrowheads="1"/>
          </p:cNvSpPr>
          <p:nvPr/>
        </p:nvSpPr>
        <p:spPr bwMode="auto">
          <a:xfrm>
            <a:off x="4139952" y="1124744"/>
            <a:ext cx="2448271" cy="1008111"/>
          </a:xfrm>
          <a:prstGeom prst="wedgeRectCallout">
            <a:avLst>
              <a:gd name="adj1" fmla="val -87421"/>
              <a:gd name="adj2" fmla="val -13728"/>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a:solidFill>
                  <a:schemeClr val="tx2">
                    <a:lumMod val="95000"/>
                    <a:lumOff val="5000"/>
                  </a:schemeClr>
                </a:solidFill>
                <a:latin typeface="华文中宋" pitchFamily="2" charset="-122"/>
                <a:ea typeface="华文中宋" pitchFamily="2" charset="-122"/>
              </a:rPr>
              <a:t>1.</a:t>
            </a:r>
            <a:r>
              <a:rPr lang="zh-CN" altLang="en-US" sz="2400" b="0" dirty="0">
                <a:solidFill>
                  <a:schemeClr val="tx2">
                    <a:lumMod val="95000"/>
                    <a:lumOff val="5000"/>
                  </a:schemeClr>
                </a:solidFill>
                <a:latin typeface="华文中宋" pitchFamily="2" charset="-122"/>
                <a:ea typeface="华文中宋" pitchFamily="2" charset="-122"/>
              </a:rPr>
              <a:t>点击</a:t>
            </a:r>
            <a:r>
              <a:rPr lang="zh-CN" altLang="en-US" sz="2400" b="0" dirty="0">
                <a:solidFill>
                  <a:schemeClr val="accent4">
                    <a:lumMod val="60000"/>
                    <a:lumOff val="40000"/>
                  </a:schemeClr>
                </a:solidFill>
                <a:latin typeface="华文中宋" pitchFamily="2" charset="-122"/>
                <a:ea typeface="华文中宋" pitchFamily="2" charset="-122"/>
              </a:rPr>
              <a:t>理赔</a:t>
            </a:r>
            <a:r>
              <a:rPr lang="zh-CN" altLang="en-US" sz="2400" b="0" dirty="0">
                <a:solidFill>
                  <a:schemeClr val="tx1">
                    <a:lumMod val="60000"/>
                    <a:lumOff val="40000"/>
                  </a:schemeClr>
                </a:solidFill>
                <a:latin typeface="华文中宋" pitchFamily="2" charset="-122"/>
                <a:ea typeface="华文中宋" pitchFamily="2" charset="-122"/>
              </a:rPr>
              <a:t>管理</a:t>
            </a:r>
            <a:r>
              <a:rPr lang="zh-CN" altLang="en-US" sz="2400" b="0" dirty="0">
                <a:solidFill>
                  <a:schemeClr val="tx2">
                    <a:lumMod val="95000"/>
                    <a:lumOff val="5000"/>
                  </a:schemeClr>
                </a:solidFill>
                <a:latin typeface="华文中宋" pitchFamily="2" charset="-122"/>
                <a:ea typeface="华文中宋" pitchFamily="2" charset="-122"/>
              </a:rPr>
              <a:t>菜单</a:t>
            </a:r>
          </a:p>
        </p:txBody>
      </p:sp>
      <p:sp>
        <p:nvSpPr>
          <p:cNvPr id="8" name="圆角矩形标注 4"/>
          <p:cNvSpPr>
            <a:spLocks noChangeArrowheads="1"/>
          </p:cNvSpPr>
          <p:nvPr/>
        </p:nvSpPr>
        <p:spPr bwMode="auto">
          <a:xfrm>
            <a:off x="3347864" y="2564904"/>
            <a:ext cx="2592288" cy="714379"/>
          </a:xfrm>
          <a:prstGeom prst="wedgeRectCallout">
            <a:avLst>
              <a:gd name="adj1" fmla="val -42184"/>
              <a:gd name="adj2" fmla="val -145358"/>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a:solidFill>
                  <a:schemeClr val="tx2">
                    <a:lumMod val="95000"/>
                    <a:lumOff val="5000"/>
                  </a:schemeClr>
                </a:solidFill>
                <a:latin typeface="华文中宋" pitchFamily="2" charset="-122"/>
                <a:ea typeface="华文中宋" pitchFamily="2" charset="-122"/>
              </a:rPr>
              <a:t>2.</a:t>
            </a:r>
            <a:r>
              <a:rPr lang="zh-CN" altLang="en-US" sz="2400" b="0" dirty="0">
                <a:solidFill>
                  <a:schemeClr val="tx2">
                    <a:lumMod val="95000"/>
                    <a:lumOff val="5000"/>
                  </a:schemeClr>
                </a:solidFill>
                <a:latin typeface="华文中宋" pitchFamily="2" charset="-122"/>
                <a:ea typeface="华文中宋" pitchFamily="2" charset="-122"/>
              </a:rPr>
              <a:t>点击</a:t>
            </a:r>
            <a:r>
              <a:rPr lang="zh-CN" altLang="en-US" sz="2400" b="0" dirty="0">
                <a:solidFill>
                  <a:schemeClr val="accent4">
                    <a:lumMod val="60000"/>
                    <a:lumOff val="40000"/>
                  </a:schemeClr>
                </a:solidFill>
                <a:latin typeface="华文中宋" pitchFamily="2" charset="-122"/>
                <a:ea typeface="华文中宋" pitchFamily="2" charset="-122"/>
              </a:rPr>
              <a:t>住院理赔</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srcRect/>
          <a:stretch>
            <a:fillRect/>
          </a:stretch>
        </p:blipFill>
        <p:spPr bwMode="auto">
          <a:xfrm>
            <a:off x="0" y="857233"/>
            <a:ext cx="9144000" cy="3286147"/>
          </a:xfrm>
          <a:prstGeom prst="rect">
            <a:avLst/>
          </a:prstGeom>
          <a:noFill/>
          <a:ln w="9525">
            <a:noFill/>
            <a:miter lim="800000"/>
            <a:headEnd/>
            <a:tailEnd/>
          </a:ln>
          <a:effectLst/>
        </p:spPr>
      </p:pic>
      <p:sp>
        <p:nvSpPr>
          <p:cNvPr id="82947" name="标题 1"/>
          <p:cNvSpPr>
            <a:spLocks noGrp="1"/>
          </p:cNvSpPr>
          <p:nvPr>
            <p:ph type="title"/>
          </p:nvPr>
        </p:nvSpPr>
        <p:spPr/>
        <p:txBody>
          <a:bodyPr/>
          <a:lstStyle/>
          <a:p>
            <a:r>
              <a:rPr lang="en-US" altLang="zh-CN" dirty="0">
                <a:latin typeface="宋体" pitchFamily="2" charset="-122"/>
                <a:ea typeface="宋体" pitchFamily="2" charset="-122"/>
              </a:rPr>
              <a:t>6.</a:t>
            </a:r>
            <a:r>
              <a:rPr lang="zh-CN" altLang="en-US" dirty="0">
                <a:latin typeface="宋体" pitchFamily="2" charset="-122"/>
                <a:ea typeface="宋体" pitchFamily="2" charset="-122"/>
              </a:rPr>
              <a:t>住院理赔</a:t>
            </a:r>
            <a:r>
              <a:rPr lang="en-US" altLang="zh-CN" dirty="0">
                <a:latin typeface="宋体" pitchFamily="2" charset="-122"/>
                <a:ea typeface="宋体" pitchFamily="2" charset="-122"/>
              </a:rPr>
              <a:t>——</a:t>
            </a:r>
            <a:r>
              <a:rPr lang="zh-CN" altLang="en-US" dirty="0">
                <a:latin typeface="宋体" pitchFamily="2" charset="-122"/>
                <a:ea typeface="宋体" pitchFamily="2" charset="-122"/>
              </a:rPr>
              <a:t>创建理赔单</a:t>
            </a:r>
            <a:endParaRPr lang="zh-CN" altLang="en-US" dirty="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a:t>www.bjzghzbx.com                                                                                                                                                                      </a:t>
            </a:r>
            <a:fld id="{C0022785-5EC3-47C6-8204-D2D4B7C8B652}" type="slidenum">
              <a:rPr lang="zh-CN" altLang="en-US" smtClean="0"/>
              <a:pPr>
                <a:defRPr/>
              </a:pPr>
              <a:t>96</a:t>
            </a:fld>
            <a:endParaRPr lang="en-US" altLang="zh-CN" dirty="0"/>
          </a:p>
        </p:txBody>
      </p:sp>
      <p:sp>
        <p:nvSpPr>
          <p:cNvPr id="7" name="圆角矩形标注 4"/>
          <p:cNvSpPr>
            <a:spLocks noChangeArrowheads="1"/>
          </p:cNvSpPr>
          <p:nvPr/>
        </p:nvSpPr>
        <p:spPr bwMode="auto">
          <a:xfrm>
            <a:off x="6000760" y="2428868"/>
            <a:ext cx="2448271" cy="576064"/>
          </a:xfrm>
          <a:prstGeom prst="wedgeRectCallout">
            <a:avLst>
              <a:gd name="adj1" fmla="val -37279"/>
              <a:gd name="adj2" fmla="val -129960"/>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zh-CN" altLang="en-US" sz="2400" b="0" dirty="0">
                <a:solidFill>
                  <a:schemeClr val="tx2">
                    <a:lumMod val="95000"/>
                    <a:lumOff val="5000"/>
                  </a:schemeClr>
                </a:solidFill>
                <a:latin typeface="华文中宋" pitchFamily="2" charset="-122"/>
                <a:ea typeface="华文中宋" pitchFamily="2" charset="-122"/>
              </a:rPr>
              <a:t>点击</a:t>
            </a:r>
            <a:r>
              <a:rPr lang="zh-CN" altLang="en-US" sz="2400" b="0" dirty="0">
                <a:solidFill>
                  <a:schemeClr val="accent4">
                    <a:lumMod val="60000"/>
                    <a:lumOff val="40000"/>
                  </a:schemeClr>
                </a:solidFill>
                <a:latin typeface="华文中宋" pitchFamily="2" charset="-122"/>
                <a:ea typeface="华文中宋" pitchFamily="2" charset="-122"/>
              </a:rPr>
              <a:t>添加</a:t>
            </a:r>
            <a:r>
              <a:rPr lang="zh-CN" altLang="en-US" sz="2400" b="0" dirty="0">
                <a:solidFill>
                  <a:schemeClr val="tx2">
                    <a:lumMod val="95000"/>
                    <a:lumOff val="5000"/>
                  </a:schemeClr>
                </a:solidFill>
                <a:latin typeface="华文中宋" pitchFamily="2" charset="-122"/>
                <a:ea typeface="华文中宋" pitchFamily="2" charset="-122"/>
              </a:rPr>
              <a:t>按钮</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0" y="823541"/>
            <a:ext cx="9144000" cy="3487479"/>
          </a:xfrm>
          <a:prstGeom prst="rect">
            <a:avLst/>
          </a:prstGeom>
        </p:spPr>
      </p:pic>
      <p:sp>
        <p:nvSpPr>
          <p:cNvPr id="8" name="矩形 7"/>
          <p:cNvSpPr/>
          <p:nvPr/>
        </p:nvSpPr>
        <p:spPr bwMode="auto">
          <a:xfrm>
            <a:off x="1000100" y="1928802"/>
            <a:ext cx="6286544" cy="857256"/>
          </a:xfrm>
          <a:prstGeom prst="rect">
            <a:avLst/>
          </a:prstGeom>
          <a:noFill/>
          <a:ln w="28575" cap="flat" cmpd="sng" algn="ctr">
            <a:solidFill>
              <a:srgbClr val="FF0000"/>
            </a:solidFill>
            <a:prstDash val="solid"/>
            <a:round/>
            <a:headEnd type="none" w="med" len="med"/>
            <a:tailEnd type="none" w="med" len="med"/>
          </a:ln>
          <a:effectLst>
            <a:outerShdw blurRad="50800" dist="38100" dir="5400000" algn="t" rotWithShape="0">
              <a:prstClr val="black">
                <a:alpha val="40000"/>
              </a:prstClr>
            </a:outerShdw>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1" i="0" u="none" strike="noStrike" cap="none" normalizeH="0" baseline="0">
              <a:ln>
                <a:noFill/>
              </a:ln>
              <a:solidFill>
                <a:schemeClr val="hlink"/>
              </a:solidFill>
              <a:effectLst/>
              <a:latin typeface="Arial" charset="0"/>
            </a:endParaRPr>
          </a:p>
        </p:txBody>
      </p:sp>
      <p:sp>
        <p:nvSpPr>
          <p:cNvPr id="83970" name="标题 1"/>
          <p:cNvSpPr>
            <a:spLocks noGrp="1"/>
          </p:cNvSpPr>
          <p:nvPr>
            <p:ph type="title"/>
          </p:nvPr>
        </p:nvSpPr>
        <p:spPr/>
        <p:txBody>
          <a:bodyPr/>
          <a:lstStyle/>
          <a:p>
            <a:r>
              <a:rPr lang="en-US" altLang="zh-CN" dirty="0">
                <a:latin typeface="宋体" pitchFamily="2" charset="-122"/>
                <a:ea typeface="宋体" pitchFamily="2" charset="-122"/>
              </a:rPr>
              <a:t>6.</a:t>
            </a:r>
            <a:r>
              <a:rPr lang="zh-CN" altLang="en-US" dirty="0">
                <a:latin typeface="宋体" pitchFamily="2" charset="-122"/>
                <a:ea typeface="宋体" pitchFamily="2" charset="-122"/>
              </a:rPr>
              <a:t>住院理赔</a:t>
            </a:r>
            <a:r>
              <a:rPr lang="en-US" altLang="zh-CN" dirty="0">
                <a:latin typeface="宋体" pitchFamily="2" charset="-122"/>
                <a:ea typeface="宋体" pitchFamily="2" charset="-122"/>
              </a:rPr>
              <a:t>——</a:t>
            </a:r>
            <a:r>
              <a:rPr lang="zh-CN" altLang="en-US" dirty="0">
                <a:latin typeface="宋体" pitchFamily="2" charset="-122"/>
                <a:ea typeface="宋体" pitchFamily="2" charset="-122"/>
              </a:rPr>
              <a:t>创建理赔单</a:t>
            </a:r>
            <a:endParaRPr lang="zh-CN" altLang="en-US" dirty="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a:t>www.bjzghzbx.com                                                                                                                                                                      </a:t>
            </a:r>
            <a:fld id="{0024090F-17A0-4E26-BEF0-C0A5C93D9711}" type="slidenum">
              <a:rPr lang="zh-CN" altLang="en-US" smtClean="0"/>
              <a:pPr>
                <a:defRPr/>
              </a:pPr>
              <a:t>97</a:t>
            </a:fld>
            <a:endParaRPr lang="en-US" altLang="zh-CN" dirty="0"/>
          </a:p>
        </p:txBody>
      </p:sp>
      <p:pic>
        <p:nvPicPr>
          <p:cNvPr id="10" name="Picture 2"/>
          <p:cNvPicPr>
            <a:picLocks noChangeAspect="1" noChangeArrowheads="1"/>
          </p:cNvPicPr>
          <p:nvPr/>
        </p:nvPicPr>
        <p:blipFill>
          <a:blip r:embed="rId3"/>
          <a:srcRect/>
          <a:stretch>
            <a:fillRect/>
          </a:stretch>
        </p:blipFill>
        <p:spPr bwMode="auto">
          <a:xfrm>
            <a:off x="6012160" y="2204864"/>
            <a:ext cx="720080" cy="693356"/>
          </a:xfrm>
          <a:prstGeom prst="rect">
            <a:avLst/>
          </a:prstGeom>
          <a:noFill/>
          <a:ln w="9525">
            <a:noFill/>
            <a:miter lim="800000"/>
            <a:headEnd/>
            <a:tailEnd/>
          </a:ln>
          <a:effectLst/>
        </p:spPr>
      </p:pic>
      <p:pic>
        <p:nvPicPr>
          <p:cNvPr id="11" name="Picture 3"/>
          <p:cNvPicPr>
            <a:picLocks noChangeAspect="1" noChangeArrowheads="1"/>
          </p:cNvPicPr>
          <p:nvPr/>
        </p:nvPicPr>
        <p:blipFill>
          <a:blip r:embed="rId4"/>
          <a:srcRect/>
          <a:stretch>
            <a:fillRect/>
          </a:stretch>
        </p:blipFill>
        <p:spPr bwMode="auto">
          <a:xfrm>
            <a:off x="1691680" y="2437017"/>
            <a:ext cx="720080" cy="571504"/>
          </a:xfrm>
          <a:prstGeom prst="rect">
            <a:avLst/>
          </a:prstGeom>
          <a:noFill/>
          <a:ln w="9525">
            <a:noFill/>
            <a:miter lim="800000"/>
            <a:headEnd/>
            <a:tailEnd/>
          </a:ln>
          <a:effectLst/>
        </p:spPr>
      </p:pic>
      <p:sp>
        <p:nvSpPr>
          <p:cNvPr id="12" name="矩形标注 11"/>
          <p:cNvSpPr>
            <a:spLocks noChangeArrowheads="1"/>
          </p:cNvSpPr>
          <p:nvPr/>
        </p:nvSpPr>
        <p:spPr bwMode="auto">
          <a:xfrm>
            <a:off x="500034" y="3429000"/>
            <a:ext cx="3960440" cy="1571636"/>
          </a:xfrm>
          <a:prstGeom prst="wedgeRectCallout">
            <a:avLst>
              <a:gd name="adj1" fmla="val 36655"/>
              <a:gd name="adj2" fmla="val -110970"/>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a:solidFill>
                  <a:schemeClr val="tx2">
                    <a:lumMod val="95000"/>
                    <a:lumOff val="5000"/>
                  </a:schemeClr>
                </a:solidFill>
                <a:latin typeface="华文中宋" pitchFamily="2" charset="-122"/>
                <a:ea typeface="华文中宋" pitchFamily="2" charset="-122"/>
              </a:rPr>
              <a:t>1.</a:t>
            </a:r>
            <a:r>
              <a:rPr lang="zh-CN" altLang="en-US" sz="2400" b="0" dirty="0">
                <a:solidFill>
                  <a:schemeClr val="tx2">
                    <a:lumMod val="95000"/>
                    <a:lumOff val="5000"/>
                  </a:schemeClr>
                </a:solidFill>
                <a:latin typeface="华文中宋" pitchFamily="2" charset="-122"/>
                <a:ea typeface="华文中宋" pitchFamily="2" charset="-122"/>
              </a:rPr>
              <a:t>输入出险会员身份证号或会员编号其中一项，并选择入院年份、住院类型和理赔状态（</a:t>
            </a:r>
            <a:r>
              <a:rPr lang="zh-CN" altLang="en-US" sz="2400" b="0" dirty="0">
                <a:solidFill>
                  <a:schemeClr val="tx1">
                    <a:lumMod val="75000"/>
                  </a:schemeClr>
                </a:solidFill>
                <a:latin typeface="华文中宋" pitchFamily="2" charset="-122"/>
                <a:ea typeface="华文中宋" pitchFamily="2" charset="-122"/>
              </a:rPr>
              <a:t>未理赔</a:t>
            </a:r>
            <a:r>
              <a:rPr lang="zh-CN" altLang="en-US" sz="2400" b="0" dirty="0">
                <a:solidFill>
                  <a:schemeClr val="tx2">
                    <a:lumMod val="95000"/>
                    <a:lumOff val="5000"/>
                  </a:schemeClr>
                </a:solidFill>
                <a:latin typeface="华文中宋" pitchFamily="2" charset="-122"/>
                <a:ea typeface="华文中宋" pitchFamily="2" charset="-122"/>
              </a:rPr>
              <a:t>）。</a:t>
            </a:r>
          </a:p>
        </p:txBody>
      </p:sp>
      <p:sp>
        <p:nvSpPr>
          <p:cNvPr id="13" name="矩形标注 12"/>
          <p:cNvSpPr>
            <a:spLocks noChangeArrowheads="1"/>
          </p:cNvSpPr>
          <p:nvPr/>
        </p:nvSpPr>
        <p:spPr bwMode="auto">
          <a:xfrm>
            <a:off x="5429256" y="3500438"/>
            <a:ext cx="3429000" cy="1296144"/>
          </a:xfrm>
          <a:prstGeom prst="wedgeRectCallout">
            <a:avLst>
              <a:gd name="adj1" fmla="val 5260"/>
              <a:gd name="adj2" fmla="val -174058"/>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pPr algn="just"/>
            <a:r>
              <a:rPr lang="en-US" altLang="zh-CN" sz="2400" b="0" dirty="0">
                <a:solidFill>
                  <a:schemeClr val="tx2">
                    <a:lumMod val="95000"/>
                    <a:lumOff val="5000"/>
                  </a:schemeClr>
                </a:solidFill>
                <a:latin typeface="华文中宋" pitchFamily="2" charset="-122"/>
                <a:ea typeface="华文中宋" pitchFamily="2" charset="-122"/>
              </a:rPr>
              <a:t>2.</a:t>
            </a:r>
            <a:r>
              <a:rPr lang="zh-CN" altLang="en-US" sz="2400" b="0" dirty="0">
                <a:solidFill>
                  <a:schemeClr val="tx2">
                    <a:lumMod val="95000"/>
                    <a:lumOff val="5000"/>
                  </a:schemeClr>
                </a:solidFill>
                <a:latin typeface="华文中宋" pitchFamily="2" charset="-122"/>
                <a:ea typeface="华文中宋" pitchFamily="2" charset="-122"/>
              </a:rPr>
              <a:t>点击</a:t>
            </a:r>
            <a:r>
              <a:rPr lang="zh-CN" altLang="en-US" sz="2400" b="0" dirty="0">
                <a:solidFill>
                  <a:schemeClr val="accent4">
                    <a:lumMod val="60000"/>
                    <a:lumOff val="40000"/>
                  </a:schemeClr>
                </a:solidFill>
                <a:latin typeface="华文中宋" pitchFamily="2" charset="-122"/>
                <a:ea typeface="华文中宋" pitchFamily="2" charset="-122"/>
              </a:rPr>
              <a:t>搜索</a:t>
            </a:r>
            <a:r>
              <a:rPr lang="zh-CN" altLang="en-US" sz="2400" b="0" dirty="0">
                <a:solidFill>
                  <a:schemeClr val="tx2">
                    <a:lumMod val="95000"/>
                    <a:lumOff val="5000"/>
                  </a:schemeClr>
                </a:solidFill>
                <a:latin typeface="华文中宋" pitchFamily="2" charset="-122"/>
                <a:ea typeface="华文中宋" pitchFamily="2" charset="-122"/>
              </a:rPr>
              <a:t>按钮，将该会员的社保住院信息查询出来。</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ssolve">
                                      <p:cBhvr>
                                        <p:cTn id="7" dur="500"/>
                                        <p:tgtEl>
                                          <p:spTgt spid="8"/>
                                        </p:tgtEl>
                                      </p:cBhvr>
                                    </p:animEffect>
                                  </p:childTnLst>
                                </p:cTn>
                              </p:par>
                            </p:childTnLst>
                          </p:cTn>
                        </p:par>
                        <p:par>
                          <p:cTn id="8" fill="hold">
                            <p:stCondLst>
                              <p:cond delay="500"/>
                            </p:stCondLst>
                            <p:childTnLst>
                              <p:par>
                                <p:cTn id="9" presetID="12" presetClass="entr" presetSubtype="1"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slide(fromTop)">
                                      <p:cBhvr>
                                        <p:cTn id="11" dur="500"/>
                                        <p:tgtEl>
                                          <p:spTgt spid="10"/>
                                        </p:tgtEl>
                                      </p:cBhvr>
                                    </p:animEffect>
                                  </p:childTnLst>
                                </p:cTn>
                              </p:par>
                            </p:childTnLst>
                          </p:cTn>
                        </p:par>
                        <p:par>
                          <p:cTn id="12" fill="hold">
                            <p:stCondLst>
                              <p:cond delay="1000"/>
                            </p:stCondLst>
                            <p:childTnLst>
                              <p:par>
                                <p:cTn id="13" presetID="12" presetClass="entr" presetSubtype="1" fill="hold"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slide(fromTop)">
                                      <p:cBhvr>
                                        <p:cTn id="15" dur="500"/>
                                        <p:tgtEl>
                                          <p:spTgt spid="11"/>
                                        </p:tgtEl>
                                      </p:cBhvr>
                                    </p:animEffect>
                                  </p:childTnLst>
                                </p:cTn>
                              </p:par>
                            </p:childTnLst>
                          </p:cTn>
                        </p:par>
                        <p:par>
                          <p:cTn id="16" fill="hold">
                            <p:stCondLst>
                              <p:cond delay="1500"/>
                            </p:stCondLst>
                            <p:childTnLst>
                              <p:par>
                                <p:cTn id="17" presetID="3" presetClass="entr" presetSubtype="10"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blinds(horizontal)">
                                      <p:cBhvr>
                                        <p:cTn id="19" dur="500"/>
                                        <p:tgtEl>
                                          <p:spTgt spid="12"/>
                                        </p:tgtEl>
                                      </p:cBhvr>
                                    </p:animEffect>
                                  </p:childTnLst>
                                </p:cTn>
                              </p:par>
                            </p:childTnLst>
                          </p:cTn>
                        </p:par>
                      </p:childTnLst>
                    </p:cTn>
                  </p:par>
                  <p:par>
                    <p:cTn id="20" fill="hold">
                      <p:stCondLst>
                        <p:cond delay="indefinite"/>
                      </p:stCondLst>
                      <p:childTnLst>
                        <p:par>
                          <p:cTn id="21" fill="hold">
                            <p:stCondLst>
                              <p:cond delay="0"/>
                            </p:stCondLst>
                            <p:childTnLst>
                              <p:par>
                                <p:cTn id="22" presetID="3" presetClass="entr" presetSubtype="10" fill="hold" grpId="0" nodeType="click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blinds(horizontal)">
                                      <p:cBhvr>
                                        <p:cTn id="24"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2" grpId="0" animBg="1"/>
      <p:bldP spid="13" grpId="0" animBg="1"/>
    </p:bld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a:stretch>
            <a:fillRect/>
          </a:stretch>
        </p:blipFill>
        <p:spPr>
          <a:xfrm>
            <a:off x="0" y="821952"/>
            <a:ext cx="9148968" cy="4047207"/>
          </a:xfrm>
          <a:prstGeom prst="rect">
            <a:avLst/>
          </a:prstGeom>
        </p:spPr>
      </p:pic>
      <p:sp>
        <p:nvSpPr>
          <p:cNvPr id="83970" name="标题 1"/>
          <p:cNvSpPr>
            <a:spLocks noGrp="1"/>
          </p:cNvSpPr>
          <p:nvPr>
            <p:ph type="title"/>
          </p:nvPr>
        </p:nvSpPr>
        <p:spPr/>
        <p:txBody>
          <a:bodyPr/>
          <a:lstStyle/>
          <a:p>
            <a:r>
              <a:rPr lang="en-US" altLang="zh-CN" dirty="0">
                <a:latin typeface="宋体" pitchFamily="2" charset="-122"/>
                <a:ea typeface="宋体" pitchFamily="2" charset="-122"/>
              </a:rPr>
              <a:t>6.</a:t>
            </a:r>
            <a:r>
              <a:rPr lang="zh-CN" altLang="en-US" dirty="0">
                <a:latin typeface="宋体" pitchFamily="2" charset="-122"/>
                <a:ea typeface="宋体" pitchFamily="2" charset="-122"/>
              </a:rPr>
              <a:t>住院理赔</a:t>
            </a:r>
            <a:r>
              <a:rPr lang="en-US" altLang="zh-CN" dirty="0">
                <a:latin typeface="宋体" pitchFamily="2" charset="-122"/>
                <a:ea typeface="宋体" pitchFamily="2" charset="-122"/>
              </a:rPr>
              <a:t>——</a:t>
            </a:r>
            <a:r>
              <a:rPr lang="zh-CN" altLang="en-US" dirty="0">
                <a:latin typeface="宋体" pitchFamily="2" charset="-122"/>
                <a:ea typeface="宋体" pitchFamily="2" charset="-122"/>
              </a:rPr>
              <a:t>创建理赔</a:t>
            </a:r>
            <a:r>
              <a:rPr lang="zh-CN" altLang="en-US" dirty="0" smtClean="0">
                <a:latin typeface="宋体" pitchFamily="2" charset="-122"/>
                <a:ea typeface="宋体" pitchFamily="2" charset="-122"/>
              </a:rPr>
              <a:t>单</a:t>
            </a:r>
            <a:endParaRPr lang="zh-CN" altLang="en-US" dirty="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a:t>www.bjzghzbx.com                                                                                                                                                                      </a:t>
            </a:r>
            <a:fld id="{0024090F-17A0-4E26-BEF0-C0A5C93D9711}" type="slidenum">
              <a:rPr lang="zh-CN" altLang="en-US" smtClean="0"/>
              <a:pPr>
                <a:defRPr/>
              </a:pPr>
              <a:t>98</a:t>
            </a:fld>
            <a:endParaRPr lang="en-US" altLang="zh-CN" dirty="0"/>
          </a:p>
        </p:txBody>
      </p:sp>
      <p:pic>
        <p:nvPicPr>
          <p:cNvPr id="1026" name="Picture 2"/>
          <p:cNvPicPr>
            <a:picLocks noChangeAspect="1" noChangeArrowheads="1"/>
          </p:cNvPicPr>
          <p:nvPr/>
        </p:nvPicPr>
        <p:blipFill>
          <a:blip r:embed="rId3"/>
          <a:srcRect/>
          <a:stretch>
            <a:fillRect/>
          </a:stretch>
        </p:blipFill>
        <p:spPr bwMode="auto">
          <a:xfrm>
            <a:off x="6000760" y="2160258"/>
            <a:ext cx="714380" cy="714380"/>
          </a:xfrm>
          <a:prstGeom prst="rect">
            <a:avLst/>
          </a:prstGeom>
          <a:noFill/>
          <a:ln w="9525">
            <a:noFill/>
            <a:miter lim="800000"/>
            <a:headEnd/>
            <a:tailEnd/>
          </a:ln>
          <a:effectLst/>
        </p:spPr>
      </p:pic>
      <p:sp>
        <p:nvSpPr>
          <p:cNvPr id="8" name="矩形 7"/>
          <p:cNvSpPr/>
          <p:nvPr/>
        </p:nvSpPr>
        <p:spPr bwMode="auto">
          <a:xfrm>
            <a:off x="5940152" y="2111266"/>
            <a:ext cx="837838" cy="813678"/>
          </a:xfrm>
          <a:prstGeom prst="rect">
            <a:avLst/>
          </a:prstGeom>
          <a:noFill/>
          <a:ln w="1905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1" i="0" u="none" strike="noStrike" cap="none" normalizeH="0" baseline="0">
              <a:ln>
                <a:noFill/>
              </a:ln>
              <a:solidFill>
                <a:schemeClr val="hlink"/>
              </a:solidFill>
              <a:effectLst/>
              <a:latin typeface="Arial" charset="0"/>
            </a:endParaRPr>
          </a:p>
        </p:txBody>
      </p:sp>
      <p:sp>
        <p:nvSpPr>
          <p:cNvPr id="6" name="矩形标注 5"/>
          <p:cNvSpPr>
            <a:spLocks noChangeArrowheads="1"/>
          </p:cNvSpPr>
          <p:nvPr/>
        </p:nvSpPr>
        <p:spPr bwMode="auto">
          <a:xfrm>
            <a:off x="2594264" y="3605721"/>
            <a:ext cx="3960440" cy="1214446"/>
          </a:xfrm>
          <a:prstGeom prst="wedgeRectCallout">
            <a:avLst>
              <a:gd name="adj1" fmla="val 36655"/>
              <a:gd name="adj2" fmla="val -110970"/>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zh-CN" altLang="en-US" sz="2400" b="0" dirty="0">
                <a:solidFill>
                  <a:schemeClr val="tx2">
                    <a:lumMod val="95000"/>
                    <a:lumOff val="5000"/>
                  </a:schemeClr>
                </a:solidFill>
                <a:latin typeface="华文中宋" pitchFamily="2" charset="-122"/>
                <a:ea typeface="华文中宋" pitchFamily="2" charset="-122"/>
              </a:rPr>
              <a:t>当</a:t>
            </a:r>
            <a:r>
              <a:rPr lang="zh-CN" altLang="en-US" sz="2400" b="0" dirty="0">
                <a:solidFill>
                  <a:schemeClr val="tx1">
                    <a:lumMod val="75000"/>
                  </a:schemeClr>
                </a:solidFill>
                <a:latin typeface="华文中宋" pitchFamily="2" charset="-122"/>
                <a:ea typeface="华文中宋" pitchFamily="2" charset="-122"/>
              </a:rPr>
              <a:t>住院类型</a:t>
            </a:r>
            <a:r>
              <a:rPr lang="zh-CN" altLang="en-US" sz="2400" b="0" dirty="0">
                <a:solidFill>
                  <a:schemeClr val="tx2">
                    <a:lumMod val="95000"/>
                    <a:lumOff val="5000"/>
                  </a:schemeClr>
                </a:solidFill>
                <a:latin typeface="华文中宋" pitchFamily="2" charset="-122"/>
                <a:ea typeface="华文中宋" pitchFamily="2" charset="-122"/>
              </a:rPr>
              <a:t>为</a:t>
            </a:r>
            <a:r>
              <a:rPr lang="zh-CN" altLang="en-US" sz="2400" b="0" dirty="0">
                <a:solidFill>
                  <a:schemeClr val="accent2">
                    <a:lumMod val="60000"/>
                    <a:lumOff val="40000"/>
                  </a:schemeClr>
                </a:solidFill>
                <a:latin typeface="华文中宋" pitchFamily="2" charset="-122"/>
                <a:ea typeface="华文中宋" pitchFamily="2" charset="-122"/>
              </a:rPr>
              <a:t>普通住院</a:t>
            </a:r>
            <a:r>
              <a:rPr lang="zh-CN" altLang="en-US" sz="2400" b="0" dirty="0">
                <a:solidFill>
                  <a:schemeClr val="tx2">
                    <a:lumMod val="95000"/>
                    <a:lumOff val="5000"/>
                  </a:schemeClr>
                </a:solidFill>
                <a:latin typeface="华文中宋" pitchFamily="2" charset="-122"/>
                <a:ea typeface="华文中宋" pitchFamily="2" charset="-122"/>
              </a:rPr>
              <a:t>和</a:t>
            </a:r>
            <a:r>
              <a:rPr lang="zh-CN" altLang="en-US" sz="2400" b="0" dirty="0">
                <a:solidFill>
                  <a:schemeClr val="accent2">
                    <a:lumMod val="60000"/>
                    <a:lumOff val="40000"/>
                  </a:schemeClr>
                </a:solidFill>
                <a:latin typeface="华文中宋" pitchFamily="2" charset="-122"/>
                <a:ea typeface="华文中宋" pitchFamily="2" charset="-122"/>
              </a:rPr>
              <a:t>特病住院</a:t>
            </a:r>
            <a:r>
              <a:rPr lang="zh-CN" altLang="en-US" sz="2400" b="0" dirty="0">
                <a:solidFill>
                  <a:schemeClr val="tx2">
                    <a:lumMod val="95000"/>
                    <a:lumOff val="5000"/>
                  </a:schemeClr>
                </a:solidFill>
                <a:latin typeface="华文中宋" pitchFamily="2" charset="-122"/>
                <a:ea typeface="华文中宋" pitchFamily="2" charset="-122"/>
              </a:rPr>
              <a:t>时，点击</a:t>
            </a:r>
            <a:r>
              <a:rPr lang="zh-CN" altLang="en-US" sz="2400" b="0" dirty="0">
                <a:solidFill>
                  <a:schemeClr val="tx1">
                    <a:lumMod val="75000"/>
                  </a:schemeClr>
                </a:solidFill>
                <a:latin typeface="华文中宋" pitchFamily="2" charset="-122"/>
                <a:ea typeface="华文中宋" pitchFamily="2" charset="-122"/>
              </a:rPr>
              <a:t>搜索</a:t>
            </a:r>
            <a:r>
              <a:rPr lang="zh-CN" altLang="en-US" sz="2400" b="0" dirty="0">
                <a:solidFill>
                  <a:schemeClr val="tx2">
                    <a:lumMod val="95000"/>
                    <a:lumOff val="5000"/>
                  </a:schemeClr>
                </a:solidFill>
                <a:latin typeface="华文中宋" pitchFamily="2" charset="-122"/>
                <a:ea typeface="华文中宋" pitchFamily="2" charset="-122"/>
              </a:rPr>
              <a:t>按钮后的界面如下：</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slide(fromTop)">
                                      <p:cBhvr>
                                        <p:cTn id="7" dur="500"/>
                                        <p:tgtEl>
                                          <p:spTgt spid="1026"/>
                                        </p:tgtEl>
                                      </p:cBhvr>
                                    </p:animEffect>
                                  </p:childTnLst>
                                </p:cTn>
                              </p:par>
                            </p:childTnLst>
                          </p:cTn>
                        </p:par>
                        <p:par>
                          <p:cTn id="8" fill="hold">
                            <p:stCondLst>
                              <p:cond delay="500"/>
                            </p:stCondLst>
                            <p:childTnLst>
                              <p:par>
                                <p:cTn id="9" presetID="9"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dissolve">
                                      <p:cBhvr>
                                        <p:cTn id="11" dur="500"/>
                                        <p:tgtEl>
                                          <p:spTgt spid="8"/>
                                        </p:tgtEl>
                                      </p:cBhvr>
                                    </p:animEffect>
                                  </p:childTnLst>
                                </p:cTn>
                              </p:par>
                            </p:childTnLst>
                          </p:cTn>
                        </p:par>
                        <p:par>
                          <p:cTn id="12" fill="hold">
                            <p:stCondLst>
                              <p:cond delay="1000"/>
                            </p:stCondLst>
                            <p:childTnLst>
                              <p:par>
                                <p:cTn id="13" presetID="3" presetClass="entr" presetSubtype="1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blinds(horizontal)">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6" grpId="0" animBg="1"/>
    </p:bld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srcRect/>
          <a:stretch>
            <a:fillRect/>
          </a:stretch>
        </p:blipFill>
        <p:spPr bwMode="auto">
          <a:xfrm>
            <a:off x="0" y="857232"/>
            <a:ext cx="9143999" cy="4643470"/>
          </a:xfrm>
          <a:prstGeom prst="rect">
            <a:avLst/>
          </a:prstGeom>
          <a:noFill/>
          <a:ln w="9525">
            <a:noFill/>
            <a:miter lim="800000"/>
            <a:headEnd/>
            <a:tailEnd/>
          </a:ln>
          <a:effectLst/>
        </p:spPr>
      </p:pic>
      <p:sp>
        <p:nvSpPr>
          <p:cNvPr id="84994" name="标题 1"/>
          <p:cNvSpPr>
            <a:spLocks noGrp="1"/>
          </p:cNvSpPr>
          <p:nvPr>
            <p:ph type="title"/>
          </p:nvPr>
        </p:nvSpPr>
        <p:spPr/>
        <p:txBody>
          <a:bodyPr/>
          <a:lstStyle/>
          <a:p>
            <a:r>
              <a:rPr lang="en-US" altLang="zh-CN" dirty="0">
                <a:latin typeface="宋体" pitchFamily="2" charset="-122"/>
                <a:ea typeface="宋体" pitchFamily="2" charset="-122"/>
              </a:rPr>
              <a:t>6.</a:t>
            </a:r>
            <a:r>
              <a:rPr lang="zh-CN" altLang="en-US" dirty="0">
                <a:latin typeface="宋体" pitchFamily="2" charset="-122"/>
                <a:ea typeface="宋体" pitchFamily="2" charset="-122"/>
              </a:rPr>
              <a:t>住院理赔</a:t>
            </a:r>
            <a:r>
              <a:rPr lang="en-US" altLang="zh-CN" dirty="0">
                <a:latin typeface="宋体" pitchFamily="2" charset="-122"/>
                <a:ea typeface="宋体" pitchFamily="2" charset="-122"/>
              </a:rPr>
              <a:t>——</a:t>
            </a:r>
            <a:r>
              <a:rPr lang="zh-CN" altLang="en-US" dirty="0">
                <a:latin typeface="宋体" pitchFamily="2" charset="-122"/>
                <a:ea typeface="宋体" pitchFamily="2" charset="-122"/>
              </a:rPr>
              <a:t>创建理赔</a:t>
            </a:r>
            <a:r>
              <a:rPr lang="zh-CN" altLang="en-US" dirty="0" smtClean="0">
                <a:latin typeface="宋体" pitchFamily="2" charset="-122"/>
                <a:ea typeface="宋体" pitchFamily="2" charset="-122"/>
              </a:rPr>
              <a:t>单</a:t>
            </a:r>
            <a:endParaRPr lang="zh-CN" altLang="en-US" dirty="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a:t>www.bjzghzbx.com                                                                                                                                                                      </a:t>
            </a:r>
            <a:fld id="{C934356F-A68F-4510-9472-EDE26A7B8756}" type="slidenum">
              <a:rPr lang="zh-CN" altLang="en-US" smtClean="0"/>
              <a:pPr>
                <a:defRPr/>
              </a:pPr>
              <a:t>99</a:t>
            </a:fld>
            <a:endParaRPr lang="en-US" altLang="zh-CN" dirty="0"/>
          </a:p>
        </p:txBody>
      </p:sp>
      <p:sp>
        <p:nvSpPr>
          <p:cNvPr id="10" name="矩形标注 9"/>
          <p:cNvSpPr>
            <a:spLocks noChangeArrowheads="1"/>
          </p:cNvSpPr>
          <p:nvPr/>
        </p:nvSpPr>
        <p:spPr bwMode="auto">
          <a:xfrm>
            <a:off x="214282" y="3857628"/>
            <a:ext cx="2701534" cy="1227556"/>
          </a:xfrm>
          <a:prstGeom prst="wedgeRectCallout">
            <a:avLst>
              <a:gd name="adj1" fmla="val -888"/>
              <a:gd name="adj2" fmla="val -111259"/>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zh-CN" altLang="en-US" sz="2400" b="0" dirty="0">
                <a:solidFill>
                  <a:schemeClr val="tx2">
                    <a:lumMod val="95000"/>
                    <a:lumOff val="5000"/>
                  </a:schemeClr>
                </a:solidFill>
                <a:latin typeface="华文中宋" pitchFamily="2" charset="-122"/>
                <a:ea typeface="华文中宋" pitchFamily="2" charset="-122"/>
              </a:rPr>
              <a:t>查询出的社保住院信息逐条显示在界面下方</a:t>
            </a:r>
          </a:p>
        </p:txBody>
      </p:sp>
      <p:pic>
        <p:nvPicPr>
          <p:cNvPr id="2" name="图片 1"/>
          <p:cNvPicPr>
            <a:picLocks noChangeAspect="1"/>
          </p:cNvPicPr>
          <p:nvPr/>
        </p:nvPicPr>
        <p:blipFill>
          <a:blip r:embed="rId3"/>
          <a:stretch>
            <a:fillRect/>
          </a:stretch>
        </p:blipFill>
        <p:spPr>
          <a:xfrm>
            <a:off x="-20638" y="1812911"/>
            <a:ext cx="9164638" cy="880315"/>
          </a:xfrm>
          <a:prstGeom prst="rect">
            <a:avLst/>
          </a:prstGeom>
        </p:spPr>
      </p:pic>
      <p:sp>
        <p:nvSpPr>
          <p:cNvPr id="11" name="矩形标注 10"/>
          <p:cNvSpPr>
            <a:spLocks noChangeArrowheads="1"/>
          </p:cNvSpPr>
          <p:nvPr/>
        </p:nvSpPr>
        <p:spPr bwMode="auto">
          <a:xfrm>
            <a:off x="4695725" y="4949812"/>
            <a:ext cx="4071938" cy="1584176"/>
          </a:xfrm>
          <a:prstGeom prst="wedgeRectCallout">
            <a:avLst>
              <a:gd name="adj1" fmla="val 49684"/>
              <a:gd name="adj2" fmla="val -238747"/>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zh-CN" altLang="en-US" sz="2400" b="0" dirty="0">
                <a:solidFill>
                  <a:schemeClr val="tx2">
                    <a:lumMod val="95000"/>
                    <a:lumOff val="5000"/>
                  </a:schemeClr>
                </a:solidFill>
                <a:latin typeface="华文中宋" pitchFamily="2" charset="-122"/>
                <a:ea typeface="华文中宋" pitchFamily="2" charset="-122"/>
              </a:rPr>
              <a:t>点击</a:t>
            </a:r>
            <a:r>
              <a:rPr lang="zh-CN" altLang="en-US" sz="2400" b="0" dirty="0">
                <a:solidFill>
                  <a:schemeClr val="accent4">
                    <a:lumMod val="60000"/>
                    <a:lumOff val="40000"/>
                  </a:schemeClr>
                </a:solidFill>
                <a:latin typeface="华文中宋" pitchFamily="2" charset="-122"/>
                <a:ea typeface="华文中宋" pitchFamily="2" charset="-122"/>
              </a:rPr>
              <a:t>批量生成</a:t>
            </a:r>
            <a:r>
              <a:rPr lang="zh-CN" altLang="en-US" sz="2400" b="0" dirty="0">
                <a:solidFill>
                  <a:schemeClr val="tx2">
                    <a:lumMod val="95000"/>
                    <a:lumOff val="5000"/>
                  </a:schemeClr>
                </a:solidFill>
                <a:latin typeface="华文中宋" pitchFamily="2" charset="-122"/>
                <a:ea typeface="华文中宋" pitchFamily="2" charset="-122"/>
              </a:rPr>
              <a:t>按钮，系统会将所有符合理赔规则的社保住院信息生成住院理赔申请电子单。</a:t>
            </a:r>
          </a:p>
        </p:txBody>
      </p:sp>
      <p:sp>
        <p:nvSpPr>
          <p:cNvPr id="9" name="Text Box 3"/>
          <p:cNvSpPr txBox="1">
            <a:spLocks noChangeArrowheads="1"/>
          </p:cNvSpPr>
          <p:nvPr/>
        </p:nvSpPr>
        <p:spPr bwMode="auto">
          <a:xfrm>
            <a:off x="107504" y="924177"/>
            <a:ext cx="6787480" cy="830997"/>
          </a:xfrm>
          <a:prstGeom prst="wedgeRectCallout">
            <a:avLst>
              <a:gd name="adj1" fmla="val 33403"/>
              <a:gd name="adj2" fmla="val 119035"/>
            </a:avLst>
          </a:prstGeom>
          <a:solidFill>
            <a:srgbClr val="FFFFCC"/>
          </a:solidFill>
          <a:ln>
            <a:headEnd/>
            <a:tailEnd/>
          </a:ln>
          <a:effectLst>
            <a:outerShdw blurRad="50800" dist="38100" dir="5400000" algn="t" rotWithShape="0">
              <a:prstClr val="black">
                <a:alpha val="40000"/>
              </a:prstClr>
            </a:outerShdw>
          </a:effectLst>
        </p:spPr>
        <p:style>
          <a:lnRef idx="1">
            <a:schemeClr val="accent4"/>
          </a:lnRef>
          <a:fillRef idx="2">
            <a:schemeClr val="accent4"/>
          </a:fillRef>
          <a:effectRef idx="1">
            <a:schemeClr val="accent4"/>
          </a:effectRef>
          <a:fontRef idx="minor">
            <a:schemeClr val="dk1"/>
          </a:fontRef>
        </p:style>
        <p:txBody>
          <a:bodyPr wrap="square">
            <a:spAutoFit/>
          </a:bodyPr>
          <a:lstStyle/>
          <a:p>
            <a:pPr lvl="0" algn="just" eaLnBrk="1" hangingPunct="1">
              <a:spcBef>
                <a:spcPct val="50000"/>
              </a:spcBef>
              <a:spcAft>
                <a:spcPts val="0"/>
              </a:spcAft>
              <a:defRPr/>
            </a:pPr>
            <a:r>
              <a:rPr lang="zh-CN" altLang="en-US" sz="2400" kern="0" dirty="0">
                <a:solidFill>
                  <a:schemeClr val="tx2">
                    <a:lumMod val="95000"/>
                    <a:lumOff val="5000"/>
                  </a:schemeClr>
                </a:solidFill>
                <a:latin typeface="Garamond" pitchFamily="18" charset="0"/>
                <a:ea typeface="宋体" pitchFamily="2" charset="-122"/>
              </a:rPr>
              <a:t>说明：</a:t>
            </a:r>
            <a:r>
              <a:rPr kumimoji="0" lang="zh-CN" altLang="en-US" sz="2400" b="1" i="0" u="none" strike="noStrike" kern="0" cap="none" spc="0" normalizeH="0" baseline="0" noProof="0" dirty="0">
                <a:ln>
                  <a:noFill/>
                </a:ln>
                <a:solidFill>
                  <a:schemeClr val="tx2">
                    <a:lumMod val="95000"/>
                    <a:lumOff val="5000"/>
                  </a:schemeClr>
                </a:solidFill>
                <a:effectLst/>
                <a:uLnTx/>
                <a:uFillTx/>
                <a:latin typeface="Garamond" pitchFamily="18" charset="0"/>
                <a:ea typeface="宋体" pitchFamily="2" charset="-122"/>
              </a:rPr>
              <a:t>当住院类型为</a:t>
            </a:r>
            <a:r>
              <a:rPr kumimoji="0" lang="zh-CN" altLang="en-US" sz="2400" b="1" i="0" u="none" strike="noStrike" kern="0" cap="none" spc="0" normalizeH="0" baseline="0" noProof="0" dirty="0">
                <a:ln>
                  <a:noFill/>
                </a:ln>
                <a:solidFill>
                  <a:srgbClr val="FF0000"/>
                </a:solidFill>
                <a:effectLst/>
                <a:uLnTx/>
                <a:uFillTx/>
                <a:latin typeface="Garamond" pitchFamily="18" charset="0"/>
                <a:ea typeface="宋体" pitchFamily="2" charset="-122"/>
              </a:rPr>
              <a:t>普通住院</a:t>
            </a:r>
            <a:r>
              <a:rPr kumimoji="0" lang="zh-CN" altLang="en-US" sz="2400" b="1" i="0" u="none" strike="noStrike" kern="0" cap="none" spc="0" normalizeH="0" baseline="0" noProof="0" dirty="0">
                <a:ln>
                  <a:noFill/>
                </a:ln>
                <a:solidFill>
                  <a:schemeClr val="tx2">
                    <a:lumMod val="95000"/>
                    <a:lumOff val="5000"/>
                  </a:schemeClr>
                </a:solidFill>
                <a:effectLst/>
                <a:uLnTx/>
                <a:uFillTx/>
                <a:latin typeface="Garamond" pitchFamily="18" charset="0"/>
                <a:ea typeface="宋体" pitchFamily="2" charset="-122"/>
              </a:rPr>
              <a:t>和</a:t>
            </a:r>
            <a:r>
              <a:rPr kumimoji="0" lang="zh-CN" altLang="en-US" sz="2400" b="1" i="0" u="none" strike="noStrike" kern="0" cap="none" spc="0" normalizeH="0" baseline="0" noProof="0" dirty="0">
                <a:ln>
                  <a:noFill/>
                </a:ln>
                <a:solidFill>
                  <a:srgbClr val="FF0000"/>
                </a:solidFill>
                <a:effectLst/>
                <a:uLnTx/>
                <a:uFillTx/>
                <a:latin typeface="Garamond" pitchFamily="18" charset="0"/>
                <a:ea typeface="宋体" pitchFamily="2" charset="-122"/>
              </a:rPr>
              <a:t>特病住院</a:t>
            </a:r>
            <a:r>
              <a:rPr kumimoji="0" lang="zh-CN" altLang="en-US" sz="2400" b="1" i="0" u="none" strike="noStrike" kern="0" cap="none" spc="0" normalizeH="0" baseline="0" noProof="0" dirty="0">
                <a:ln>
                  <a:noFill/>
                </a:ln>
                <a:solidFill>
                  <a:schemeClr val="tx2">
                    <a:lumMod val="95000"/>
                    <a:lumOff val="5000"/>
                  </a:schemeClr>
                </a:solidFill>
                <a:effectLst/>
                <a:uLnTx/>
                <a:uFillTx/>
                <a:latin typeface="Garamond" pitchFamily="18" charset="0"/>
                <a:ea typeface="宋体" pitchFamily="2" charset="-122"/>
              </a:rPr>
              <a:t>时，社保住院信息批量生成理赔单，无法选择生成。</a:t>
            </a:r>
          </a:p>
        </p:txBody>
      </p:sp>
      <p:sp>
        <p:nvSpPr>
          <p:cNvPr id="12" name="矩形标注 11"/>
          <p:cNvSpPr>
            <a:spLocks noChangeArrowheads="1"/>
          </p:cNvSpPr>
          <p:nvPr/>
        </p:nvSpPr>
        <p:spPr bwMode="auto">
          <a:xfrm>
            <a:off x="3036093" y="3232149"/>
            <a:ext cx="3695601" cy="1584176"/>
          </a:xfrm>
          <a:prstGeom prst="wedgeRectCallout">
            <a:avLst>
              <a:gd name="adj1" fmla="val 37236"/>
              <a:gd name="adj2" fmla="val -91558"/>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zh-CN" altLang="en-US" sz="2400" b="0" dirty="0">
                <a:solidFill>
                  <a:schemeClr val="tx2">
                    <a:lumMod val="95000"/>
                    <a:lumOff val="5000"/>
                  </a:schemeClr>
                </a:solidFill>
                <a:latin typeface="华文中宋" pitchFamily="2" charset="-122"/>
                <a:ea typeface="华文中宋" pitchFamily="2" charset="-122"/>
              </a:rPr>
              <a:t>有工会服务卡（京卡）的要补齐后两位卡号，没有的要填写其他银行卡号。（</a:t>
            </a:r>
            <a:r>
              <a:rPr lang="zh-CN" altLang="en-US" sz="2400" b="0" dirty="0">
                <a:solidFill>
                  <a:srgbClr val="FF0000"/>
                </a:solidFill>
                <a:latin typeface="华文中宋" pitchFamily="2" charset="-122"/>
                <a:ea typeface="华文中宋" pitchFamily="2" charset="-122"/>
              </a:rPr>
              <a:t>银行卡号为必填项</a:t>
            </a:r>
            <a:r>
              <a:rPr lang="zh-CN" altLang="en-US" sz="2400" b="0" dirty="0">
                <a:solidFill>
                  <a:schemeClr val="tx2">
                    <a:lumMod val="95000"/>
                    <a:lumOff val="5000"/>
                  </a:schemeClr>
                </a:solidFill>
                <a:latin typeface="华文中宋" pitchFamily="2" charset="-122"/>
                <a:ea typeface="华文中宋" pitchFamily="2" charset="-122"/>
              </a:rPr>
              <a:t>）</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blinds(horizontal)">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blinds(horizontal)">
                                      <p:cBhvr>
                                        <p:cTn id="17" dur="5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9" grpId="0" animBg="1"/>
      <p:bldP spid="12" grpId="0" animBg="1"/>
    </p:bldLst>
  </p:timing>
</p:sld>
</file>

<file path=ppt/theme/theme1.xml><?xml version="1.0" encoding="utf-8"?>
<a:theme xmlns:a="http://schemas.openxmlformats.org/drawingml/2006/main" name="完美的ppt模板">
  <a:themeElements>
    <a:clrScheme name="完美的ppt模板 1">
      <a:dk1>
        <a:srgbClr val="163794"/>
      </a:dk1>
      <a:lt1>
        <a:srgbClr val="FFFFFF"/>
      </a:lt1>
      <a:dk2>
        <a:srgbClr val="000000"/>
      </a:dk2>
      <a:lt2>
        <a:srgbClr val="C0C0C0"/>
      </a:lt2>
      <a:accent1>
        <a:srgbClr val="009999"/>
      </a:accent1>
      <a:accent2>
        <a:srgbClr val="990000"/>
      </a:accent2>
      <a:accent3>
        <a:srgbClr val="FFFFFF"/>
      </a:accent3>
      <a:accent4>
        <a:srgbClr val="112D7E"/>
      </a:accent4>
      <a:accent5>
        <a:srgbClr val="AACACA"/>
      </a:accent5>
      <a:accent6>
        <a:srgbClr val="8A0000"/>
      </a:accent6>
      <a:hlink>
        <a:srgbClr val="6699FF"/>
      </a:hlink>
      <a:folHlink>
        <a:srgbClr val="969696"/>
      </a:folHlink>
    </a:clrScheme>
    <a:fontScheme name="完美的ppt模板">
      <a:majorFont>
        <a:latin typeface="Verdana"/>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hlink"/>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hlink"/>
            </a:solidFill>
            <a:effectLst/>
            <a:latin typeface="Arial" charset="0"/>
          </a:defRPr>
        </a:defPPr>
      </a:lstStyle>
    </a:lnDef>
  </a:objectDefaults>
  <a:extraClrSchemeLst>
    <a:extraClrScheme>
      <a:clrScheme name="完美的ppt模板 1">
        <a:dk1>
          <a:srgbClr val="163794"/>
        </a:dk1>
        <a:lt1>
          <a:srgbClr val="FFFFFF"/>
        </a:lt1>
        <a:dk2>
          <a:srgbClr val="000000"/>
        </a:dk2>
        <a:lt2>
          <a:srgbClr val="C0C0C0"/>
        </a:lt2>
        <a:accent1>
          <a:srgbClr val="009999"/>
        </a:accent1>
        <a:accent2>
          <a:srgbClr val="990000"/>
        </a:accent2>
        <a:accent3>
          <a:srgbClr val="FFFFFF"/>
        </a:accent3>
        <a:accent4>
          <a:srgbClr val="112D7E"/>
        </a:accent4>
        <a:accent5>
          <a:srgbClr val="AACACA"/>
        </a:accent5>
        <a:accent6>
          <a:srgbClr val="8A0000"/>
        </a:accent6>
        <a:hlink>
          <a:srgbClr val="6699FF"/>
        </a:hlink>
        <a:folHlink>
          <a:srgbClr val="969696"/>
        </a:folHlink>
      </a:clrScheme>
      <a:clrMap bg1="lt1" tx1="dk1" bg2="lt2" tx2="dk2" accent1="accent1" accent2="accent2" accent3="accent3" accent4="accent4" accent5="accent5" accent6="accent6" hlink="hlink" folHlink="folHlink"/>
    </a:extraClrScheme>
    <a:extraClrScheme>
      <a:clrScheme name="完美的ppt模板 2">
        <a:dk1>
          <a:srgbClr val="29698D"/>
        </a:dk1>
        <a:lt1>
          <a:srgbClr val="FFFFFF"/>
        </a:lt1>
        <a:dk2>
          <a:srgbClr val="000000"/>
        </a:dk2>
        <a:lt2>
          <a:srgbClr val="A1BABD"/>
        </a:lt2>
        <a:accent1>
          <a:srgbClr val="FF5050"/>
        </a:accent1>
        <a:accent2>
          <a:srgbClr val="FF9933"/>
        </a:accent2>
        <a:accent3>
          <a:srgbClr val="FFFFFF"/>
        </a:accent3>
        <a:accent4>
          <a:srgbClr val="215978"/>
        </a:accent4>
        <a:accent5>
          <a:srgbClr val="FFB3B3"/>
        </a:accent5>
        <a:accent6>
          <a:srgbClr val="E78A2D"/>
        </a:accent6>
        <a:hlink>
          <a:srgbClr val="00CC99"/>
        </a:hlink>
        <a:folHlink>
          <a:srgbClr val="83A6A7"/>
        </a:folHlink>
      </a:clrScheme>
      <a:clrMap bg1="lt1" tx1="dk1" bg2="lt2" tx2="dk2" accent1="accent1" accent2="accent2" accent3="accent3" accent4="accent4" accent5="accent5" accent6="accent6" hlink="hlink" folHlink="folHlink"/>
    </a:extraClrScheme>
    <a:extraClrScheme>
      <a:clrScheme name="完美的ppt模板 3">
        <a:dk1>
          <a:srgbClr val="666699"/>
        </a:dk1>
        <a:lt1>
          <a:srgbClr val="FFFFFF"/>
        </a:lt1>
        <a:dk2>
          <a:srgbClr val="000000"/>
        </a:dk2>
        <a:lt2>
          <a:srgbClr val="C0C0C0"/>
        </a:lt2>
        <a:accent1>
          <a:srgbClr val="72B88E"/>
        </a:accent1>
        <a:accent2>
          <a:srgbClr val="C78DD7"/>
        </a:accent2>
        <a:accent3>
          <a:srgbClr val="FFFFFF"/>
        </a:accent3>
        <a:accent4>
          <a:srgbClr val="565682"/>
        </a:accent4>
        <a:accent5>
          <a:srgbClr val="BCD8C6"/>
        </a:accent5>
        <a:accent6>
          <a:srgbClr val="B47FC3"/>
        </a:accent6>
        <a:hlink>
          <a:srgbClr val="3197BB"/>
        </a:hlink>
        <a:folHlink>
          <a:srgbClr val="878FA5"/>
        </a:folHlink>
      </a:clrScheme>
      <a:clrMap bg1="lt1" tx1="dk1" bg2="lt2" tx2="dk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完美的ppt模板">
  <a:themeElements>
    <a:clrScheme name="完美的ppt模板 1">
      <a:dk1>
        <a:srgbClr val="163794"/>
      </a:dk1>
      <a:lt1>
        <a:srgbClr val="FFFFFF"/>
      </a:lt1>
      <a:dk2>
        <a:srgbClr val="000000"/>
      </a:dk2>
      <a:lt2>
        <a:srgbClr val="C0C0C0"/>
      </a:lt2>
      <a:accent1>
        <a:srgbClr val="009999"/>
      </a:accent1>
      <a:accent2>
        <a:srgbClr val="990000"/>
      </a:accent2>
      <a:accent3>
        <a:srgbClr val="FFFFFF"/>
      </a:accent3>
      <a:accent4>
        <a:srgbClr val="112D7E"/>
      </a:accent4>
      <a:accent5>
        <a:srgbClr val="AACACA"/>
      </a:accent5>
      <a:accent6>
        <a:srgbClr val="8A0000"/>
      </a:accent6>
      <a:hlink>
        <a:srgbClr val="6699FF"/>
      </a:hlink>
      <a:folHlink>
        <a:srgbClr val="969696"/>
      </a:folHlink>
    </a:clrScheme>
    <a:fontScheme name="完美的ppt模板">
      <a:majorFont>
        <a:latin typeface="Verdana"/>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hlink"/>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hlink"/>
            </a:solidFill>
            <a:effectLst/>
            <a:latin typeface="Arial" charset="0"/>
          </a:defRPr>
        </a:defPPr>
      </a:lstStyle>
    </a:lnDef>
    <a:txDef>
      <a:spPr bwMode="auto">
        <a:ln>
          <a:headEnd/>
          <a:tailEnd/>
        </a:ln>
        <a:effectLst>
          <a:outerShdw blurRad="50800" dist="38100" dir="5400000" algn="t" rotWithShape="0">
            <a:prstClr val="black">
              <a:alpha val="40000"/>
            </a:prstClr>
          </a:outerShdw>
        </a:effectLst>
      </a:spPr>
      <a:bodyPr wrap="square">
        <a:spAutoFit/>
      </a:bodyPr>
      <a:lstStyle>
        <a:defPPr algn="just" eaLnBrk="1" hangingPunct="1">
          <a:spcBef>
            <a:spcPct val="50000"/>
          </a:spcBef>
          <a:spcAft>
            <a:spcPts val="0"/>
          </a:spcAft>
          <a:defRPr kumimoji="0" sz="2400" b="1" i="0" u="none" strike="noStrike" kern="0" cap="none" spc="0" normalizeH="0" baseline="0" noProof="0" dirty="0" smtClean="0">
            <a:ln>
              <a:noFill/>
            </a:ln>
            <a:solidFill>
              <a:sysClr val="windowText" lastClr="000000"/>
            </a:solidFill>
            <a:effectLst/>
            <a:uLnTx/>
            <a:uFillTx/>
            <a:latin typeface="Garamond" pitchFamily="18" charset="0"/>
            <a:ea typeface="宋体" pitchFamily="2" charset="-122"/>
          </a:defRPr>
        </a:defPPr>
      </a:lstStyle>
      <a:style>
        <a:lnRef idx="1">
          <a:schemeClr val="accent4"/>
        </a:lnRef>
        <a:fillRef idx="2">
          <a:schemeClr val="accent4"/>
        </a:fillRef>
        <a:effectRef idx="1">
          <a:schemeClr val="accent4"/>
        </a:effectRef>
        <a:fontRef idx="minor">
          <a:schemeClr val="dk1"/>
        </a:fontRef>
      </a:style>
    </a:txDef>
  </a:objectDefaults>
  <a:extraClrSchemeLst>
    <a:extraClrScheme>
      <a:clrScheme name="完美的ppt模板 1">
        <a:dk1>
          <a:srgbClr val="163794"/>
        </a:dk1>
        <a:lt1>
          <a:srgbClr val="FFFFFF"/>
        </a:lt1>
        <a:dk2>
          <a:srgbClr val="000000"/>
        </a:dk2>
        <a:lt2>
          <a:srgbClr val="C0C0C0"/>
        </a:lt2>
        <a:accent1>
          <a:srgbClr val="009999"/>
        </a:accent1>
        <a:accent2>
          <a:srgbClr val="990000"/>
        </a:accent2>
        <a:accent3>
          <a:srgbClr val="FFFFFF"/>
        </a:accent3>
        <a:accent4>
          <a:srgbClr val="112D7E"/>
        </a:accent4>
        <a:accent5>
          <a:srgbClr val="AACACA"/>
        </a:accent5>
        <a:accent6>
          <a:srgbClr val="8A0000"/>
        </a:accent6>
        <a:hlink>
          <a:srgbClr val="6699FF"/>
        </a:hlink>
        <a:folHlink>
          <a:srgbClr val="969696"/>
        </a:folHlink>
      </a:clrScheme>
      <a:clrMap bg1="lt1" tx1="dk1" bg2="lt2" tx2="dk2" accent1="accent1" accent2="accent2" accent3="accent3" accent4="accent4" accent5="accent5" accent6="accent6" hlink="hlink" folHlink="folHlink"/>
    </a:extraClrScheme>
    <a:extraClrScheme>
      <a:clrScheme name="完美的ppt模板 2">
        <a:dk1>
          <a:srgbClr val="29698D"/>
        </a:dk1>
        <a:lt1>
          <a:srgbClr val="FFFFFF"/>
        </a:lt1>
        <a:dk2>
          <a:srgbClr val="000000"/>
        </a:dk2>
        <a:lt2>
          <a:srgbClr val="A1BABD"/>
        </a:lt2>
        <a:accent1>
          <a:srgbClr val="FF5050"/>
        </a:accent1>
        <a:accent2>
          <a:srgbClr val="FF9933"/>
        </a:accent2>
        <a:accent3>
          <a:srgbClr val="FFFFFF"/>
        </a:accent3>
        <a:accent4>
          <a:srgbClr val="215978"/>
        </a:accent4>
        <a:accent5>
          <a:srgbClr val="FFB3B3"/>
        </a:accent5>
        <a:accent6>
          <a:srgbClr val="E78A2D"/>
        </a:accent6>
        <a:hlink>
          <a:srgbClr val="00CC99"/>
        </a:hlink>
        <a:folHlink>
          <a:srgbClr val="83A6A7"/>
        </a:folHlink>
      </a:clrScheme>
      <a:clrMap bg1="lt1" tx1="dk1" bg2="lt2" tx2="dk2" accent1="accent1" accent2="accent2" accent3="accent3" accent4="accent4" accent5="accent5" accent6="accent6" hlink="hlink" folHlink="folHlink"/>
    </a:extraClrScheme>
    <a:extraClrScheme>
      <a:clrScheme name="完美的ppt模板 3">
        <a:dk1>
          <a:srgbClr val="666699"/>
        </a:dk1>
        <a:lt1>
          <a:srgbClr val="FFFFFF"/>
        </a:lt1>
        <a:dk2>
          <a:srgbClr val="000000"/>
        </a:dk2>
        <a:lt2>
          <a:srgbClr val="C0C0C0"/>
        </a:lt2>
        <a:accent1>
          <a:srgbClr val="72B88E"/>
        </a:accent1>
        <a:accent2>
          <a:srgbClr val="C78DD7"/>
        </a:accent2>
        <a:accent3>
          <a:srgbClr val="FFFFFF"/>
        </a:accent3>
        <a:accent4>
          <a:srgbClr val="565682"/>
        </a:accent4>
        <a:accent5>
          <a:srgbClr val="BCD8C6"/>
        </a:accent5>
        <a:accent6>
          <a:srgbClr val="B47FC3"/>
        </a:accent6>
        <a:hlink>
          <a:srgbClr val="3197BB"/>
        </a:hlink>
        <a:folHlink>
          <a:srgbClr val="878FA5"/>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2_完美的ppt模板">
  <a:themeElements>
    <a:clrScheme name="完美的ppt模板 1">
      <a:dk1>
        <a:srgbClr val="163794"/>
      </a:dk1>
      <a:lt1>
        <a:srgbClr val="FFFFFF"/>
      </a:lt1>
      <a:dk2>
        <a:srgbClr val="000000"/>
      </a:dk2>
      <a:lt2>
        <a:srgbClr val="C0C0C0"/>
      </a:lt2>
      <a:accent1>
        <a:srgbClr val="009999"/>
      </a:accent1>
      <a:accent2>
        <a:srgbClr val="990000"/>
      </a:accent2>
      <a:accent3>
        <a:srgbClr val="FFFFFF"/>
      </a:accent3>
      <a:accent4>
        <a:srgbClr val="112D7E"/>
      </a:accent4>
      <a:accent5>
        <a:srgbClr val="AACACA"/>
      </a:accent5>
      <a:accent6>
        <a:srgbClr val="8A0000"/>
      </a:accent6>
      <a:hlink>
        <a:srgbClr val="6699FF"/>
      </a:hlink>
      <a:folHlink>
        <a:srgbClr val="969696"/>
      </a:folHlink>
    </a:clrScheme>
    <a:fontScheme name="完美的ppt模板">
      <a:majorFont>
        <a:latin typeface="Verdana"/>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hlink"/>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hlink"/>
            </a:solidFill>
            <a:effectLst/>
            <a:latin typeface="Arial" charset="0"/>
          </a:defRPr>
        </a:defPPr>
      </a:lstStyle>
    </a:lnDef>
  </a:objectDefaults>
  <a:extraClrSchemeLst>
    <a:extraClrScheme>
      <a:clrScheme name="完美的ppt模板 1">
        <a:dk1>
          <a:srgbClr val="163794"/>
        </a:dk1>
        <a:lt1>
          <a:srgbClr val="FFFFFF"/>
        </a:lt1>
        <a:dk2>
          <a:srgbClr val="000000"/>
        </a:dk2>
        <a:lt2>
          <a:srgbClr val="C0C0C0"/>
        </a:lt2>
        <a:accent1>
          <a:srgbClr val="009999"/>
        </a:accent1>
        <a:accent2>
          <a:srgbClr val="990000"/>
        </a:accent2>
        <a:accent3>
          <a:srgbClr val="FFFFFF"/>
        </a:accent3>
        <a:accent4>
          <a:srgbClr val="112D7E"/>
        </a:accent4>
        <a:accent5>
          <a:srgbClr val="AACACA"/>
        </a:accent5>
        <a:accent6>
          <a:srgbClr val="8A0000"/>
        </a:accent6>
        <a:hlink>
          <a:srgbClr val="6699FF"/>
        </a:hlink>
        <a:folHlink>
          <a:srgbClr val="969696"/>
        </a:folHlink>
      </a:clrScheme>
      <a:clrMap bg1="lt1" tx1="dk1" bg2="lt2" tx2="dk2" accent1="accent1" accent2="accent2" accent3="accent3" accent4="accent4" accent5="accent5" accent6="accent6" hlink="hlink" folHlink="folHlink"/>
    </a:extraClrScheme>
    <a:extraClrScheme>
      <a:clrScheme name="完美的ppt模板 2">
        <a:dk1>
          <a:srgbClr val="29698D"/>
        </a:dk1>
        <a:lt1>
          <a:srgbClr val="FFFFFF"/>
        </a:lt1>
        <a:dk2>
          <a:srgbClr val="000000"/>
        </a:dk2>
        <a:lt2>
          <a:srgbClr val="A1BABD"/>
        </a:lt2>
        <a:accent1>
          <a:srgbClr val="FF5050"/>
        </a:accent1>
        <a:accent2>
          <a:srgbClr val="FF9933"/>
        </a:accent2>
        <a:accent3>
          <a:srgbClr val="FFFFFF"/>
        </a:accent3>
        <a:accent4>
          <a:srgbClr val="215978"/>
        </a:accent4>
        <a:accent5>
          <a:srgbClr val="FFB3B3"/>
        </a:accent5>
        <a:accent6>
          <a:srgbClr val="E78A2D"/>
        </a:accent6>
        <a:hlink>
          <a:srgbClr val="00CC99"/>
        </a:hlink>
        <a:folHlink>
          <a:srgbClr val="83A6A7"/>
        </a:folHlink>
      </a:clrScheme>
      <a:clrMap bg1="lt1" tx1="dk1" bg2="lt2" tx2="dk2" accent1="accent1" accent2="accent2" accent3="accent3" accent4="accent4" accent5="accent5" accent6="accent6" hlink="hlink" folHlink="folHlink"/>
    </a:extraClrScheme>
    <a:extraClrScheme>
      <a:clrScheme name="完美的ppt模板 3">
        <a:dk1>
          <a:srgbClr val="666699"/>
        </a:dk1>
        <a:lt1>
          <a:srgbClr val="FFFFFF"/>
        </a:lt1>
        <a:dk2>
          <a:srgbClr val="000000"/>
        </a:dk2>
        <a:lt2>
          <a:srgbClr val="C0C0C0"/>
        </a:lt2>
        <a:accent1>
          <a:srgbClr val="72B88E"/>
        </a:accent1>
        <a:accent2>
          <a:srgbClr val="C78DD7"/>
        </a:accent2>
        <a:accent3>
          <a:srgbClr val="FFFFFF"/>
        </a:accent3>
        <a:accent4>
          <a:srgbClr val="565682"/>
        </a:accent4>
        <a:accent5>
          <a:srgbClr val="BCD8C6"/>
        </a:accent5>
        <a:accent6>
          <a:srgbClr val="B47FC3"/>
        </a:accent6>
        <a:hlink>
          <a:srgbClr val="3197BB"/>
        </a:hlink>
        <a:folHlink>
          <a:srgbClr val="878FA5"/>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5_完美的ppt模板">
  <a:themeElements>
    <a:clrScheme name="完美的ppt模板 1">
      <a:dk1>
        <a:srgbClr val="163794"/>
      </a:dk1>
      <a:lt1>
        <a:srgbClr val="FFFFFF"/>
      </a:lt1>
      <a:dk2>
        <a:srgbClr val="000000"/>
      </a:dk2>
      <a:lt2>
        <a:srgbClr val="C0C0C0"/>
      </a:lt2>
      <a:accent1>
        <a:srgbClr val="009999"/>
      </a:accent1>
      <a:accent2>
        <a:srgbClr val="990000"/>
      </a:accent2>
      <a:accent3>
        <a:srgbClr val="FFFFFF"/>
      </a:accent3>
      <a:accent4>
        <a:srgbClr val="112D7E"/>
      </a:accent4>
      <a:accent5>
        <a:srgbClr val="AACACA"/>
      </a:accent5>
      <a:accent6>
        <a:srgbClr val="8A0000"/>
      </a:accent6>
      <a:hlink>
        <a:srgbClr val="6699FF"/>
      </a:hlink>
      <a:folHlink>
        <a:srgbClr val="969696"/>
      </a:folHlink>
    </a:clrScheme>
    <a:fontScheme name="完美的ppt模板">
      <a:majorFont>
        <a:latin typeface="Verdana"/>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hlink"/>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hlink"/>
            </a:solidFill>
            <a:effectLst/>
            <a:latin typeface="Arial" charset="0"/>
          </a:defRPr>
        </a:defPPr>
      </a:lstStyle>
    </a:lnDef>
  </a:objectDefaults>
  <a:extraClrSchemeLst>
    <a:extraClrScheme>
      <a:clrScheme name="完美的ppt模板 1">
        <a:dk1>
          <a:srgbClr val="163794"/>
        </a:dk1>
        <a:lt1>
          <a:srgbClr val="FFFFFF"/>
        </a:lt1>
        <a:dk2>
          <a:srgbClr val="000000"/>
        </a:dk2>
        <a:lt2>
          <a:srgbClr val="C0C0C0"/>
        </a:lt2>
        <a:accent1>
          <a:srgbClr val="009999"/>
        </a:accent1>
        <a:accent2>
          <a:srgbClr val="990000"/>
        </a:accent2>
        <a:accent3>
          <a:srgbClr val="FFFFFF"/>
        </a:accent3>
        <a:accent4>
          <a:srgbClr val="112D7E"/>
        </a:accent4>
        <a:accent5>
          <a:srgbClr val="AACACA"/>
        </a:accent5>
        <a:accent6>
          <a:srgbClr val="8A0000"/>
        </a:accent6>
        <a:hlink>
          <a:srgbClr val="6699FF"/>
        </a:hlink>
        <a:folHlink>
          <a:srgbClr val="969696"/>
        </a:folHlink>
      </a:clrScheme>
      <a:clrMap bg1="lt1" tx1="dk1" bg2="lt2" tx2="dk2" accent1="accent1" accent2="accent2" accent3="accent3" accent4="accent4" accent5="accent5" accent6="accent6" hlink="hlink" folHlink="folHlink"/>
    </a:extraClrScheme>
    <a:extraClrScheme>
      <a:clrScheme name="完美的ppt模板 2">
        <a:dk1>
          <a:srgbClr val="29698D"/>
        </a:dk1>
        <a:lt1>
          <a:srgbClr val="FFFFFF"/>
        </a:lt1>
        <a:dk2>
          <a:srgbClr val="000000"/>
        </a:dk2>
        <a:lt2>
          <a:srgbClr val="A1BABD"/>
        </a:lt2>
        <a:accent1>
          <a:srgbClr val="FF5050"/>
        </a:accent1>
        <a:accent2>
          <a:srgbClr val="FF9933"/>
        </a:accent2>
        <a:accent3>
          <a:srgbClr val="FFFFFF"/>
        </a:accent3>
        <a:accent4>
          <a:srgbClr val="215978"/>
        </a:accent4>
        <a:accent5>
          <a:srgbClr val="FFB3B3"/>
        </a:accent5>
        <a:accent6>
          <a:srgbClr val="E78A2D"/>
        </a:accent6>
        <a:hlink>
          <a:srgbClr val="00CC99"/>
        </a:hlink>
        <a:folHlink>
          <a:srgbClr val="83A6A7"/>
        </a:folHlink>
      </a:clrScheme>
      <a:clrMap bg1="lt1" tx1="dk1" bg2="lt2" tx2="dk2" accent1="accent1" accent2="accent2" accent3="accent3" accent4="accent4" accent5="accent5" accent6="accent6" hlink="hlink" folHlink="folHlink"/>
    </a:extraClrScheme>
    <a:extraClrScheme>
      <a:clrScheme name="完美的ppt模板 3">
        <a:dk1>
          <a:srgbClr val="666699"/>
        </a:dk1>
        <a:lt1>
          <a:srgbClr val="FFFFFF"/>
        </a:lt1>
        <a:dk2>
          <a:srgbClr val="000000"/>
        </a:dk2>
        <a:lt2>
          <a:srgbClr val="C0C0C0"/>
        </a:lt2>
        <a:accent1>
          <a:srgbClr val="72B88E"/>
        </a:accent1>
        <a:accent2>
          <a:srgbClr val="C78DD7"/>
        </a:accent2>
        <a:accent3>
          <a:srgbClr val="FFFFFF"/>
        </a:accent3>
        <a:accent4>
          <a:srgbClr val="565682"/>
        </a:accent4>
        <a:accent5>
          <a:srgbClr val="BCD8C6"/>
        </a:accent5>
        <a:accent6>
          <a:srgbClr val="B47FC3"/>
        </a:accent6>
        <a:hlink>
          <a:srgbClr val="3197BB"/>
        </a:hlink>
        <a:folHlink>
          <a:srgbClr val="878FA5"/>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6_完美的ppt模板">
  <a:themeElements>
    <a:clrScheme name="完美的ppt模板 1">
      <a:dk1>
        <a:srgbClr val="163794"/>
      </a:dk1>
      <a:lt1>
        <a:srgbClr val="FFFFFF"/>
      </a:lt1>
      <a:dk2>
        <a:srgbClr val="000000"/>
      </a:dk2>
      <a:lt2>
        <a:srgbClr val="C0C0C0"/>
      </a:lt2>
      <a:accent1>
        <a:srgbClr val="009999"/>
      </a:accent1>
      <a:accent2>
        <a:srgbClr val="990000"/>
      </a:accent2>
      <a:accent3>
        <a:srgbClr val="FFFFFF"/>
      </a:accent3>
      <a:accent4>
        <a:srgbClr val="112D7E"/>
      </a:accent4>
      <a:accent5>
        <a:srgbClr val="AACACA"/>
      </a:accent5>
      <a:accent6>
        <a:srgbClr val="8A0000"/>
      </a:accent6>
      <a:hlink>
        <a:srgbClr val="6699FF"/>
      </a:hlink>
      <a:folHlink>
        <a:srgbClr val="969696"/>
      </a:folHlink>
    </a:clrScheme>
    <a:fontScheme name="完美的ppt模板">
      <a:majorFont>
        <a:latin typeface="Verdana"/>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hlink"/>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hlink"/>
            </a:solidFill>
            <a:effectLst/>
            <a:latin typeface="Arial" charset="0"/>
          </a:defRPr>
        </a:defPPr>
      </a:lstStyle>
    </a:lnDef>
  </a:objectDefaults>
  <a:extraClrSchemeLst>
    <a:extraClrScheme>
      <a:clrScheme name="完美的ppt模板 1">
        <a:dk1>
          <a:srgbClr val="163794"/>
        </a:dk1>
        <a:lt1>
          <a:srgbClr val="FFFFFF"/>
        </a:lt1>
        <a:dk2>
          <a:srgbClr val="000000"/>
        </a:dk2>
        <a:lt2>
          <a:srgbClr val="C0C0C0"/>
        </a:lt2>
        <a:accent1>
          <a:srgbClr val="009999"/>
        </a:accent1>
        <a:accent2>
          <a:srgbClr val="990000"/>
        </a:accent2>
        <a:accent3>
          <a:srgbClr val="FFFFFF"/>
        </a:accent3>
        <a:accent4>
          <a:srgbClr val="112D7E"/>
        </a:accent4>
        <a:accent5>
          <a:srgbClr val="AACACA"/>
        </a:accent5>
        <a:accent6>
          <a:srgbClr val="8A0000"/>
        </a:accent6>
        <a:hlink>
          <a:srgbClr val="6699FF"/>
        </a:hlink>
        <a:folHlink>
          <a:srgbClr val="969696"/>
        </a:folHlink>
      </a:clrScheme>
      <a:clrMap bg1="lt1" tx1="dk1" bg2="lt2" tx2="dk2" accent1="accent1" accent2="accent2" accent3="accent3" accent4="accent4" accent5="accent5" accent6="accent6" hlink="hlink" folHlink="folHlink"/>
    </a:extraClrScheme>
    <a:extraClrScheme>
      <a:clrScheme name="完美的ppt模板 2">
        <a:dk1>
          <a:srgbClr val="29698D"/>
        </a:dk1>
        <a:lt1>
          <a:srgbClr val="FFFFFF"/>
        </a:lt1>
        <a:dk2>
          <a:srgbClr val="000000"/>
        </a:dk2>
        <a:lt2>
          <a:srgbClr val="A1BABD"/>
        </a:lt2>
        <a:accent1>
          <a:srgbClr val="FF5050"/>
        </a:accent1>
        <a:accent2>
          <a:srgbClr val="FF9933"/>
        </a:accent2>
        <a:accent3>
          <a:srgbClr val="FFFFFF"/>
        </a:accent3>
        <a:accent4>
          <a:srgbClr val="215978"/>
        </a:accent4>
        <a:accent5>
          <a:srgbClr val="FFB3B3"/>
        </a:accent5>
        <a:accent6>
          <a:srgbClr val="E78A2D"/>
        </a:accent6>
        <a:hlink>
          <a:srgbClr val="00CC99"/>
        </a:hlink>
        <a:folHlink>
          <a:srgbClr val="83A6A7"/>
        </a:folHlink>
      </a:clrScheme>
      <a:clrMap bg1="lt1" tx1="dk1" bg2="lt2" tx2="dk2" accent1="accent1" accent2="accent2" accent3="accent3" accent4="accent4" accent5="accent5" accent6="accent6" hlink="hlink" folHlink="folHlink"/>
    </a:extraClrScheme>
    <a:extraClrScheme>
      <a:clrScheme name="完美的ppt模板 3">
        <a:dk1>
          <a:srgbClr val="666699"/>
        </a:dk1>
        <a:lt1>
          <a:srgbClr val="FFFFFF"/>
        </a:lt1>
        <a:dk2>
          <a:srgbClr val="000000"/>
        </a:dk2>
        <a:lt2>
          <a:srgbClr val="C0C0C0"/>
        </a:lt2>
        <a:accent1>
          <a:srgbClr val="72B88E"/>
        </a:accent1>
        <a:accent2>
          <a:srgbClr val="C78DD7"/>
        </a:accent2>
        <a:accent3>
          <a:srgbClr val="FFFFFF"/>
        </a:accent3>
        <a:accent4>
          <a:srgbClr val="565682"/>
        </a:accent4>
        <a:accent5>
          <a:srgbClr val="BCD8C6"/>
        </a:accent5>
        <a:accent6>
          <a:srgbClr val="B47FC3"/>
        </a:accent6>
        <a:hlink>
          <a:srgbClr val="3197BB"/>
        </a:hlink>
        <a:folHlink>
          <a:srgbClr val="878FA5"/>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10_完美的ppt模板">
  <a:themeElements>
    <a:clrScheme name="完美的ppt模板 1">
      <a:dk1>
        <a:srgbClr val="163794"/>
      </a:dk1>
      <a:lt1>
        <a:srgbClr val="FFFFFF"/>
      </a:lt1>
      <a:dk2>
        <a:srgbClr val="000000"/>
      </a:dk2>
      <a:lt2>
        <a:srgbClr val="C0C0C0"/>
      </a:lt2>
      <a:accent1>
        <a:srgbClr val="009999"/>
      </a:accent1>
      <a:accent2>
        <a:srgbClr val="990000"/>
      </a:accent2>
      <a:accent3>
        <a:srgbClr val="FFFFFF"/>
      </a:accent3>
      <a:accent4>
        <a:srgbClr val="112D7E"/>
      </a:accent4>
      <a:accent5>
        <a:srgbClr val="AACACA"/>
      </a:accent5>
      <a:accent6>
        <a:srgbClr val="8A0000"/>
      </a:accent6>
      <a:hlink>
        <a:srgbClr val="6699FF"/>
      </a:hlink>
      <a:folHlink>
        <a:srgbClr val="969696"/>
      </a:folHlink>
    </a:clrScheme>
    <a:fontScheme name="完美的ppt模板">
      <a:majorFont>
        <a:latin typeface="Verdana"/>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hlink"/>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hlink"/>
            </a:solidFill>
            <a:effectLst/>
            <a:latin typeface="Arial" charset="0"/>
          </a:defRPr>
        </a:defPPr>
      </a:lstStyle>
    </a:lnDef>
  </a:objectDefaults>
  <a:extraClrSchemeLst>
    <a:extraClrScheme>
      <a:clrScheme name="完美的ppt模板 1">
        <a:dk1>
          <a:srgbClr val="163794"/>
        </a:dk1>
        <a:lt1>
          <a:srgbClr val="FFFFFF"/>
        </a:lt1>
        <a:dk2>
          <a:srgbClr val="000000"/>
        </a:dk2>
        <a:lt2>
          <a:srgbClr val="C0C0C0"/>
        </a:lt2>
        <a:accent1>
          <a:srgbClr val="009999"/>
        </a:accent1>
        <a:accent2>
          <a:srgbClr val="990000"/>
        </a:accent2>
        <a:accent3>
          <a:srgbClr val="FFFFFF"/>
        </a:accent3>
        <a:accent4>
          <a:srgbClr val="112D7E"/>
        </a:accent4>
        <a:accent5>
          <a:srgbClr val="AACACA"/>
        </a:accent5>
        <a:accent6>
          <a:srgbClr val="8A0000"/>
        </a:accent6>
        <a:hlink>
          <a:srgbClr val="6699FF"/>
        </a:hlink>
        <a:folHlink>
          <a:srgbClr val="969696"/>
        </a:folHlink>
      </a:clrScheme>
      <a:clrMap bg1="lt1" tx1="dk1" bg2="lt2" tx2="dk2" accent1="accent1" accent2="accent2" accent3="accent3" accent4="accent4" accent5="accent5" accent6="accent6" hlink="hlink" folHlink="folHlink"/>
    </a:extraClrScheme>
    <a:extraClrScheme>
      <a:clrScheme name="完美的ppt模板 2">
        <a:dk1>
          <a:srgbClr val="29698D"/>
        </a:dk1>
        <a:lt1>
          <a:srgbClr val="FFFFFF"/>
        </a:lt1>
        <a:dk2>
          <a:srgbClr val="000000"/>
        </a:dk2>
        <a:lt2>
          <a:srgbClr val="A1BABD"/>
        </a:lt2>
        <a:accent1>
          <a:srgbClr val="FF5050"/>
        </a:accent1>
        <a:accent2>
          <a:srgbClr val="FF9933"/>
        </a:accent2>
        <a:accent3>
          <a:srgbClr val="FFFFFF"/>
        </a:accent3>
        <a:accent4>
          <a:srgbClr val="215978"/>
        </a:accent4>
        <a:accent5>
          <a:srgbClr val="FFB3B3"/>
        </a:accent5>
        <a:accent6>
          <a:srgbClr val="E78A2D"/>
        </a:accent6>
        <a:hlink>
          <a:srgbClr val="00CC99"/>
        </a:hlink>
        <a:folHlink>
          <a:srgbClr val="83A6A7"/>
        </a:folHlink>
      </a:clrScheme>
      <a:clrMap bg1="lt1" tx1="dk1" bg2="lt2" tx2="dk2" accent1="accent1" accent2="accent2" accent3="accent3" accent4="accent4" accent5="accent5" accent6="accent6" hlink="hlink" folHlink="folHlink"/>
    </a:extraClrScheme>
    <a:extraClrScheme>
      <a:clrScheme name="完美的ppt模板 3">
        <a:dk1>
          <a:srgbClr val="666699"/>
        </a:dk1>
        <a:lt1>
          <a:srgbClr val="FFFFFF"/>
        </a:lt1>
        <a:dk2>
          <a:srgbClr val="000000"/>
        </a:dk2>
        <a:lt2>
          <a:srgbClr val="C0C0C0"/>
        </a:lt2>
        <a:accent1>
          <a:srgbClr val="72B88E"/>
        </a:accent1>
        <a:accent2>
          <a:srgbClr val="C78DD7"/>
        </a:accent2>
        <a:accent3>
          <a:srgbClr val="FFFFFF"/>
        </a:accent3>
        <a:accent4>
          <a:srgbClr val="565682"/>
        </a:accent4>
        <a:accent5>
          <a:srgbClr val="BCD8C6"/>
        </a:accent5>
        <a:accent6>
          <a:srgbClr val="B47FC3"/>
        </a:accent6>
        <a:hlink>
          <a:srgbClr val="3197BB"/>
        </a:hlink>
        <a:folHlink>
          <a:srgbClr val="878FA5"/>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12_完美的ppt模板">
  <a:themeElements>
    <a:clrScheme name="完美的ppt模板 1">
      <a:dk1>
        <a:srgbClr val="163794"/>
      </a:dk1>
      <a:lt1>
        <a:srgbClr val="FFFFFF"/>
      </a:lt1>
      <a:dk2>
        <a:srgbClr val="000000"/>
      </a:dk2>
      <a:lt2>
        <a:srgbClr val="C0C0C0"/>
      </a:lt2>
      <a:accent1>
        <a:srgbClr val="009999"/>
      </a:accent1>
      <a:accent2>
        <a:srgbClr val="990000"/>
      </a:accent2>
      <a:accent3>
        <a:srgbClr val="FFFFFF"/>
      </a:accent3>
      <a:accent4>
        <a:srgbClr val="112D7E"/>
      </a:accent4>
      <a:accent5>
        <a:srgbClr val="AACACA"/>
      </a:accent5>
      <a:accent6>
        <a:srgbClr val="8A0000"/>
      </a:accent6>
      <a:hlink>
        <a:srgbClr val="6699FF"/>
      </a:hlink>
      <a:folHlink>
        <a:srgbClr val="969696"/>
      </a:folHlink>
    </a:clrScheme>
    <a:fontScheme name="完美的ppt模板">
      <a:majorFont>
        <a:latin typeface="Verdana"/>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hlink"/>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hlink"/>
            </a:solidFill>
            <a:effectLst/>
            <a:latin typeface="Arial" charset="0"/>
          </a:defRPr>
        </a:defPPr>
      </a:lstStyle>
    </a:lnDef>
  </a:objectDefaults>
  <a:extraClrSchemeLst>
    <a:extraClrScheme>
      <a:clrScheme name="完美的ppt模板 1">
        <a:dk1>
          <a:srgbClr val="163794"/>
        </a:dk1>
        <a:lt1>
          <a:srgbClr val="FFFFFF"/>
        </a:lt1>
        <a:dk2>
          <a:srgbClr val="000000"/>
        </a:dk2>
        <a:lt2>
          <a:srgbClr val="C0C0C0"/>
        </a:lt2>
        <a:accent1>
          <a:srgbClr val="009999"/>
        </a:accent1>
        <a:accent2>
          <a:srgbClr val="990000"/>
        </a:accent2>
        <a:accent3>
          <a:srgbClr val="FFFFFF"/>
        </a:accent3>
        <a:accent4>
          <a:srgbClr val="112D7E"/>
        </a:accent4>
        <a:accent5>
          <a:srgbClr val="AACACA"/>
        </a:accent5>
        <a:accent6>
          <a:srgbClr val="8A0000"/>
        </a:accent6>
        <a:hlink>
          <a:srgbClr val="6699FF"/>
        </a:hlink>
        <a:folHlink>
          <a:srgbClr val="969696"/>
        </a:folHlink>
      </a:clrScheme>
      <a:clrMap bg1="lt1" tx1="dk1" bg2="lt2" tx2="dk2" accent1="accent1" accent2="accent2" accent3="accent3" accent4="accent4" accent5="accent5" accent6="accent6" hlink="hlink" folHlink="folHlink"/>
    </a:extraClrScheme>
    <a:extraClrScheme>
      <a:clrScheme name="完美的ppt模板 2">
        <a:dk1>
          <a:srgbClr val="29698D"/>
        </a:dk1>
        <a:lt1>
          <a:srgbClr val="FFFFFF"/>
        </a:lt1>
        <a:dk2>
          <a:srgbClr val="000000"/>
        </a:dk2>
        <a:lt2>
          <a:srgbClr val="A1BABD"/>
        </a:lt2>
        <a:accent1>
          <a:srgbClr val="FF5050"/>
        </a:accent1>
        <a:accent2>
          <a:srgbClr val="FF9933"/>
        </a:accent2>
        <a:accent3>
          <a:srgbClr val="FFFFFF"/>
        </a:accent3>
        <a:accent4>
          <a:srgbClr val="215978"/>
        </a:accent4>
        <a:accent5>
          <a:srgbClr val="FFB3B3"/>
        </a:accent5>
        <a:accent6>
          <a:srgbClr val="E78A2D"/>
        </a:accent6>
        <a:hlink>
          <a:srgbClr val="00CC99"/>
        </a:hlink>
        <a:folHlink>
          <a:srgbClr val="83A6A7"/>
        </a:folHlink>
      </a:clrScheme>
      <a:clrMap bg1="lt1" tx1="dk1" bg2="lt2" tx2="dk2" accent1="accent1" accent2="accent2" accent3="accent3" accent4="accent4" accent5="accent5" accent6="accent6" hlink="hlink" folHlink="folHlink"/>
    </a:extraClrScheme>
    <a:extraClrScheme>
      <a:clrScheme name="完美的ppt模板 3">
        <a:dk1>
          <a:srgbClr val="666699"/>
        </a:dk1>
        <a:lt1>
          <a:srgbClr val="FFFFFF"/>
        </a:lt1>
        <a:dk2>
          <a:srgbClr val="000000"/>
        </a:dk2>
        <a:lt2>
          <a:srgbClr val="C0C0C0"/>
        </a:lt2>
        <a:accent1>
          <a:srgbClr val="72B88E"/>
        </a:accent1>
        <a:accent2>
          <a:srgbClr val="C78DD7"/>
        </a:accent2>
        <a:accent3>
          <a:srgbClr val="FFFFFF"/>
        </a:accent3>
        <a:accent4>
          <a:srgbClr val="565682"/>
        </a:accent4>
        <a:accent5>
          <a:srgbClr val="BCD8C6"/>
        </a:accent5>
        <a:accent6>
          <a:srgbClr val="B47FC3"/>
        </a:accent6>
        <a:hlink>
          <a:srgbClr val="3197BB"/>
        </a:hlink>
        <a:folHlink>
          <a:srgbClr val="878FA5"/>
        </a:folHlink>
      </a:clrScheme>
      <a:clrMap bg1="lt1" tx1="dk1" bg2="lt2" tx2="dk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13_完美的ppt模板">
  <a:themeElements>
    <a:clrScheme name="完美的ppt模板 1">
      <a:dk1>
        <a:srgbClr val="163794"/>
      </a:dk1>
      <a:lt1>
        <a:srgbClr val="FFFFFF"/>
      </a:lt1>
      <a:dk2>
        <a:srgbClr val="000000"/>
      </a:dk2>
      <a:lt2>
        <a:srgbClr val="C0C0C0"/>
      </a:lt2>
      <a:accent1>
        <a:srgbClr val="009999"/>
      </a:accent1>
      <a:accent2>
        <a:srgbClr val="990000"/>
      </a:accent2>
      <a:accent3>
        <a:srgbClr val="FFFFFF"/>
      </a:accent3>
      <a:accent4>
        <a:srgbClr val="112D7E"/>
      </a:accent4>
      <a:accent5>
        <a:srgbClr val="AACACA"/>
      </a:accent5>
      <a:accent6>
        <a:srgbClr val="8A0000"/>
      </a:accent6>
      <a:hlink>
        <a:srgbClr val="6699FF"/>
      </a:hlink>
      <a:folHlink>
        <a:srgbClr val="969696"/>
      </a:folHlink>
    </a:clrScheme>
    <a:fontScheme name="完美的ppt模板">
      <a:majorFont>
        <a:latin typeface="Verdana"/>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hlink"/>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hlink"/>
            </a:solidFill>
            <a:effectLst/>
            <a:latin typeface="Arial" charset="0"/>
          </a:defRPr>
        </a:defPPr>
      </a:lstStyle>
    </a:lnDef>
  </a:objectDefaults>
  <a:extraClrSchemeLst>
    <a:extraClrScheme>
      <a:clrScheme name="完美的ppt模板 1">
        <a:dk1>
          <a:srgbClr val="163794"/>
        </a:dk1>
        <a:lt1>
          <a:srgbClr val="FFFFFF"/>
        </a:lt1>
        <a:dk2>
          <a:srgbClr val="000000"/>
        </a:dk2>
        <a:lt2>
          <a:srgbClr val="C0C0C0"/>
        </a:lt2>
        <a:accent1>
          <a:srgbClr val="009999"/>
        </a:accent1>
        <a:accent2>
          <a:srgbClr val="990000"/>
        </a:accent2>
        <a:accent3>
          <a:srgbClr val="FFFFFF"/>
        </a:accent3>
        <a:accent4>
          <a:srgbClr val="112D7E"/>
        </a:accent4>
        <a:accent5>
          <a:srgbClr val="AACACA"/>
        </a:accent5>
        <a:accent6>
          <a:srgbClr val="8A0000"/>
        </a:accent6>
        <a:hlink>
          <a:srgbClr val="6699FF"/>
        </a:hlink>
        <a:folHlink>
          <a:srgbClr val="969696"/>
        </a:folHlink>
      </a:clrScheme>
      <a:clrMap bg1="lt1" tx1="dk1" bg2="lt2" tx2="dk2" accent1="accent1" accent2="accent2" accent3="accent3" accent4="accent4" accent5="accent5" accent6="accent6" hlink="hlink" folHlink="folHlink"/>
    </a:extraClrScheme>
    <a:extraClrScheme>
      <a:clrScheme name="完美的ppt模板 2">
        <a:dk1>
          <a:srgbClr val="29698D"/>
        </a:dk1>
        <a:lt1>
          <a:srgbClr val="FFFFFF"/>
        </a:lt1>
        <a:dk2>
          <a:srgbClr val="000000"/>
        </a:dk2>
        <a:lt2>
          <a:srgbClr val="A1BABD"/>
        </a:lt2>
        <a:accent1>
          <a:srgbClr val="FF5050"/>
        </a:accent1>
        <a:accent2>
          <a:srgbClr val="FF9933"/>
        </a:accent2>
        <a:accent3>
          <a:srgbClr val="FFFFFF"/>
        </a:accent3>
        <a:accent4>
          <a:srgbClr val="215978"/>
        </a:accent4>
        <a:accent5>
          <a:srgbClr val="FFB3B3"/>
        </a:accent5>
        <a:accent6>
          <a:srgbClr val="E78A2D"/>
        </a:accent6>
        <a:hlink>
          <a:srgbClr val="00CC99"/>
        </a:hlink>
        <a:folHlink>
          <a:srgbClr val="83A6A7"/>
        </a:folHlink>
      </a:clrScheme>
      <a:clrMap bg1="lt1" tx1="dk1" bg2="lt2" tx2="dk2" accent1="accent1" accent2="accent2" accent3="accent3" accent4="accent4" accent5="accent5" accent6="accent6" hlink="hlink" folHlink="folHlink"/>
    </a:extraClrScheme>
    <a:extraClrScheme>
      <a:clrScheme name="完美的ppt模板 3">
        <a:dk1>
          <a:srgbClr val="666699"/>
        </a:dk1>
        <a:lt1>
          <a:srgbClr val="FFFFFF"/>
        </a:lt1>
        <a:dk2>
          <a:srgbClr val="000000"/>
        </a:dk2>
        <a:lt2>
          <a:srgbClr val="C0C0C0"/>
        </a:lt2>
        <a:accent1>
          <a:srgbClr val="72B88E"/>
        </a:accent1>
        <a:accent2>
          <a:srgbClr val="C78DD7"/>
        </a:accent2>
        <a:accent3>
          <a:srgbClr val="FFFFFF"/>
        </a:accent3>
        <a:accent4>
          <a:srgbClr val="565682"/>
        </a:accent4>
        <a:accent5>
          <a:srgbClr val="BCD8C6"/>
        </a:accent5>
        <a:accent6>
          <a:srgbClr val="B47FC3"/>
        </a:accent6>
        <a:hlink>
          <a:srgbClr val="3197BB"/>
        </a:hlink>
        <a:folHlink>
          <a:srgbClr val="878FA5"/>
        </a:folHlink>
      </a:clrScheme>
      <a:clrMap bg1="lt1" tx1="dk1" bg2="lt2" tx2="dk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14_完美的ppt模板">
  <a:themeElements>
    <a:clrScheme name="完美的ppt模板 1">
      <a:dk1>
        <a:srgbClr val="163794"/>
      </a:dk1>
      <a:lt1>
        <a:srgbClr val="FFFFFF"/>
      </a:lt1>
      <a:dk2>
        <a:srgbClr val="000000"/>
      </a:dk2>
      <a:lt2>
        <a:srgbClr val="C0C0C0"/>
      </a:lt2>
      <a:accent1>
        <a:srgbClr val="009999"/>
      </a:accent1>
      <a:accent2>
        <a:srgbClr val="990000"/>
      </a:accent2>
      <a:accent3>
        <a:srgbClr val="FFFFFF"/>
      </a:accent3>
      <a:accent4>
        <a:srgbClr val="112D7E"/>
      </a:accent4>
      <a:accent5>
        <a:srgbClr val="AACACA"/>
      </a:accent5>
      <a:accent6>
        <a:srgbClr val="8A0000"/>
      </a:accent6>
      <a:hlink>
        <a:srgbClr val="6699FF"/>
      </a:hlink>
      <a:folHlink>
        <a:srgbClr val="969696"/>
      </a:folHlink>
    </a:clrScheme>
    <a:fontScheme name="完美的ppt模板">
      <a:majorFont>
        <a:latin typeface="Verdana"/>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hlink"/>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hlink"/>
            </a:solidFill>
            <a:effectLst/>
            <a:latin typeface="Arial" charset="0"/>
          </a:defRPr>
        </a:defPPr>
      </a:lstStyle>
    </a:lnDef>
  </a:objectDefaults>
  <a:extraClrSchemeLst>
    <a:extraClrScheme>
      <a:clrScheme name="完美的ppt模板 1">
        <a:dk1>
          <a:srgbClr val="163794"/>
        </a:dk1>
        <a:lt1>
          <a:srgbClr val="FFFFFF"/>
        </a:lt1>
        <a:dk2>
          <a:srgbClr val="000000"/>
        </a:dk2>
        <a:lt2>
          <a:srgbClr val="C0C0C0"/>
        </a:lt2>
        <a:accent1>
          <a:srgbClr val="009999"/>
        </a:accent1>
        <a:accent2>
          <a:srgbClr val="990000"/>
        </a:accent2>
        <a:accent3>
          <a:srgbClr val="FFFFFF"/>
        </a:accent3>
        <a:accent4>
          <a:srgbClr val="112D7E"/>
        </a:accent4>
        <a:accent5>
          <a:srgbClr val="AACACA"/>
        </a:accent5>
        <a:accent6>
          <a:srgbClr val="8A0000"/>
        </a:accent6>
        <a:hlink>
          <a:srgbClr val="6699FF"/>
        </a:hlink>
        <a:folHlink>
          <a:srgbClr val="969696"/>
        </a:folHlink>
      </a:clrScheme>
      <a:clrMap bg1="lt1" tx1="dk1" bg2="lt2" tx2="dk2" accent1="accent1" accent2="accent2" accent3="accent3" accent4="accent4" accent5="accent5" accent6="accent6" hlink="hlink" folHlink="folHlink"/>
    </a:extraClrScheme>
    <a:extraClrScheme>
      <a:clrScheme name="完美的ppt模板 2">
        <a:dk1>
          <a:srgbClr val="29698D"/>
        </a:dk1>
        <a:lt1>
          <a:srgbClr val="FFFFFF"/>
        </a:lt1>
        <a:dk2>
          <a:srgbClr val="000000"/>
        </a:dk2>
        <a:lt2>
          <a:srgbClr val="A1BABD"/>
        </a:lt2>
        <a:accent1>
          <a:srgbClr val="FF5050"/>
        </a:accent1>
        <a:accent2>
          <a:srgbClr val="FF9933"/>
        </a:accent2>
        <a:accent3>
          <a:srgbClr val="FFFFFF"/>
        </a:accent3>
        <a:accent4>
          <a:srgbClr val="215978"/>
        </a:accent4>
        <a:accent5>
          <a:srgbClr val="FFB3B3"/>
        </a:accent5>
        <a:accent6>
          <a:srgbClr val="E78A2D"/>
        </a:accent6>
        <a:hlink>
          <a:srgbClr val="00CC99"/>
        </a:hlink>
        <a:folHlink>
          <a:srgbClr val="83A6A7"/>
        </a:folHlink>
      </a:clrScheme>
      <a:clrMap bg1="lt1" tx1="dk1" bg2="lt2" tx2="dk2" accent1="accent1" accent2="accent2" accent3="accent3" accent4="accent4" accent5="accent5" accent6="accent6" hlink="hlink" folHlink="folHlink"/>
    </a:extraClrScheme>
    <a:extraClrScheme>
      <a:clrScheme name="完美的ppt模板 3">
        <a:dk1>
          <a:srgbClr val="666699"/>
        </a:dk1>
        <a:lt1>
          <a:srgbClr val="FFFFFF"/>
        </a:lt1>
        <a:dk2>
          <a:srgbClr val="000000"/>
        </a:dk2>
        <a:lt2>
          <a:srgbClr val="C0C0C0"/>
        </a:lt2>
        <a:accent1>
          <a:srgbClr val="72B88E"/>
        </a:accent1>
        <a:accent2>
          <a:srgbClr val="C78DD7"/>
        </a:accent2>
        <a:accent3>
          <a:srgbClr val="FFFFFF"/>
        </a:accent3>
        <a:accent4>
          <a:srgbClr val="565682"/>
        </a:accent4>
        <a:accent5>
          <a:srgbClr val="BCD8C6"/>
        </a:accent5>
        <a:accent6>
          <a:srgbClr val="B47FC3"/>
        </a:accent6>
        <a:hlink>
          <a:srgbClr val="3197BB"/>
        </a:hlink>
        <a:folHlink>
          <a:srgbClr val="878FA5"/>
        </a:folHlink>
      </a:clrScheme>
      <a:clrMap bg1="lt1" tx1="dk1" bg2="lt2" tx2="dk2" accent1="accent1" accent2="accent2" accent3="accent3" accent4="accent4" accent5="accent5" accent6="accent6" hlink="hlink" folHlink="folHlink"/>
    </a:extraClrScheme>
  </a:extraClrSchemeLst>
</a:theme>
</file>

<file path=ppt/theme/themeOverride1.xml><?xml version="1.0" encoding="utf-8"?>
<a:themeOverride xmlns:a="http://schemas.openxmlformats.org/drawingml/2006/main">
  <a:clrScheme name="完美的ppt模板 1">
    <a:dk1>
      <a:srgbClr val="163794"/>
    </a:dk1>
    <a:lt1>
      <a:srgbClr val="FFFFFF"/>
    </a:lt1>
    <a:dk2>
      <a:srgbClr val="000000"/>
    </a:dk2>
    <a:lt2>
      <a:srgbClr val="C0C0C0"/>
    </a:lt2>
    <a:accent1>
      <a:srgbClr val="009999"/>
    </a:accent1>
    <a:accent2>
      <a:srgbClr val="990000"/>
    </a:accent2>
    <a:accent3>
      <a:srgbClr val="FFFFFF"/>
    </a:accent3>
    <a:accent4>
      <a:srgbClr val="112D7E"/>
    </a:accent4>
    <a:accent5>
      <a:srgbClr val="AACACA"/>
    </a:accent5>
    <a:accent6>
      <a:srgbClr val="8A0000"/>
    </a:accent6>
    <a:hlink>
      <a:srgbClr val="6699FF"/>
    </a:hlink>
    <a:folHlink>
      <a:srgbClr val="969696"/>
    </a:folHlink>
  </a:clrScheme>
</a:themeOverride>
</file>

<file path=docProps/app.xml><?xml version="1.0" encoding="utf-8"?>
<Properties xmlns="http://schemas.openxmlformats.org/officeDocument/2006/extended-properties" xmlns:vt="http://schemas.openxmlformats.org/officeDocument/2006/docPropsVTypes">
  <Template/>
  <TotalTime>21327</TotalTime>
  <Words>4704</Words>
  <Application>Microsoft Office PowerPoint</Application>
  <PresentationFormat>全屏显示(4:3)</PresentationFormat>
  <Paragraphs>623</Paragraphs>
  <Slides>153</Slides>
  <Notes>2</Notes>
  <HiddenSlides>0</HiddenSlides>
  <MMClips>0</MMClips>
  <ScaleCrop>false</ScaleCrop>
  <HeadingPairs>
    <vt:vector size="4" baseType="variant">
      <vt:variant>
        <vt:lpstr>主题</vt:lpstr>
      </vt:variant>
      <vt:variant>
        <vt:i4>9</vt:i4>
      </vt:variant>
      <vt:variant>
        <vt:lpstr>幻灯片标题</vt:lpstr>
      </vt:variant>
      <vt:variant>
        <vt:i4>153</vt:i4>
      </vt:variant>
    </vt:vector>
  </HeadingPairs>
  <TitlesOfParts>
    <vt:vector size="162" baseType="lpstr">
      <vt:lpstr>完美的ppt模板</vt:lpstr>
      <vt:lpstr>1_完美的ppt模板</vt:lpstr>
      <vt:lpstr>2_完美的ppt模板</vt:lpstr>
      <vt:lpstr>5_完美的ppt模板</vt:lpstr>
      <vt:lpstr>6_完美的ppt模板</vt:lpstr>
      <vt:lpstr>10_完美的ppt模板</vt:lpstr>
      <vt:lpstr>12_完美的ppt模板</vt:lpstr>
      <vt:lpstr>13_完美的ppt模板</vt:lpstr>
      <vt:lpstr>14_完美的ppt模板</vt:lpstr>
      <vt:lpstr>中国职工保险互助会北京办事处 业务管理系统</vt:lpstr>
      <vt:lpstr>培训概要</vt:lpstr>
      <vt:lpstr>幻灯片 3</vt:lpstr>
      <vt:lpstr>1.系统使用环境</vt:lpstr>
      <vt:lpstr>幻灯片 5</vt:lpstr>
      <vt:lpstr>2.系统登录</vt:lpstr>
      <vt:lpstr>2.系统登录</vt:lpstr>
      <vt:lpstr>2.系统登录</vt:lpstr>
      <vt:lpstr>2.系统登录</vt:lpstr>
      <vt:lpstr>2.系统登录</vt:lpstr>
      <vt:lpstr>幻灯片 11</vt:lpstr>
      <vt:lpstr>幻灯片 12</vt:lpstr>
      <vt:lpstr>3.组织机构管理——修改、删除经办人员</vt:lpstr>
      <vt:lpstr>3.组织机构管理——修改、删除经办人员</vt:lpstr>
      <vt:lpstr>3.组织机构管理——修改、删除经办人员</vt:lpstr>
      <vt:lpstr>3.组织机构管理——修改、删除经办人员</vt:lpstr>
      <vt:lpstr>幻灯片 17</vt:lpstr>
      <vt:lpstr>幻灯片 18</vt:lpstr>
      <vt:lpstr>4.入会管理——模板批量添加新会员</vt:lpstr>
      <vt:lpstr>4.入会管理——模板批量添加新会员</vt:lpstr>
      <vt:lpstr>4.入会管理——模板批量添加新会员</vt:lpstr>
      <vt:lpstr>4.入会管理——模板批量添加新会员</vt:lpstr>
      <vt:lpstr>4.入会管理——模板批量添加新会员</vt:lpstr>
      <vt:lpstr>4.入会管理——模板批量添加新会员</vt:lpstr>
      <vt:lpstr>4.入会管理——模板批量添加新会员</vt:lpstr>
      <vt:lpstr>4.入会管理——模板批量添加新会员</vt:lpstr>
      <vt:lpstr>4.入会管理——模板批量添加新会员</vt:lpstr>
      <vt:lpstr>4.入会管理——模板批量添加新会员</vt:lpstr>
      <vt:lpstr>4.入会管理——模板批量添加新会员</vt:lpstr>
      <vt:lpstr>幻灯片 30</vt:lpstr>
      <vt:lpstr>4.入会管理——新会员上报</vt:lpstr>
      <vt:lpstr>4.入会管理——新会员上报</vt:lpstr>
      <vt:lpstr>4.入会管理——新会员上报</vt:lpstr>
      <vt:lpstr>幻灯片 34</vt:lpstr>
      <vt:lpstr>4.入会管理——使用会员信息批量投保</vt:lpstr>
      <vt:lpstr>4.入会管理——新会员上报</vt:lpstr>
      <vt:lpstr>4.入会管理——使用会员信息批量投保</vt:lpstr>
      <vt:lpstr>4.入会管理——使用会员信息批量投保</vt:lpstr>
      <vt:lpstr>4.入会管理——使用会员信息批量投保</vt:lpstr>
      <vt:lpstr>4.入会管理——使用会员信息批量投保</vt:lpstr>
      <vt:lpstr>4.入会管理——使用会员信息批量投保</vt:lpstr>
      <vt:lpstr>4.入会管理——使用会员信息批量投保</vt:lpstr>
      <vt:lpstr>4.入会管理——使用会员信息批量投保</vt:lpstr>
      <vt:lpstr>幻灯片 44</vt:lpstr>
      <vt:lpstr>4.入会管理——会员基础信息变更</vt:lpstr>
      <vt:lpstr>4.入会管理——会员基础信息变更</vt:lpstr>
      <vt:lpstr>4.入会管理——会员基础信息变更</vt:lpstr>
      <vt:lpstr>4.入会管理——会员基础信息变更</vt:lpstr>
      <vt:lpstr>4.入会管理——会员基础信息变更</vt:lpstr>
      <vt:lpstr>幻灯片 50</vt:lpstr>
      <vt:lpstr>4.入会管理——会员调动管理</vt:lpstr>
      <vt:lpstr>4.入会管理——会员调动管理</vt:lpstr>
      <vt:lpstr>4.入会管理——会员调动管理</vt:lpstr>
      <vt:lpstr>4.入会管理——会员调动管理</vt:lpstr>
      <vt:lpstr>幻灯片 55</vt:lpstr>
      <vt:lpstr>幻灯片 56</vt:lpstr>
      <vt:lpstr>5.投保管理——批量续转投保</vt:lpstr>
      <vt:lpstr>5.投保管理——批量续转投保</vt:lpstr>
      <vt:lpstr>5.投保管理——批量续转投保</vt:lpstr>
      <vt:lpstr>5.投保管理——批量续传投保</vt:lpstr>
      <vt:lpstr>幻灯片 61</vt:lpstr>
      <vt:lpstr>5.投保管理——模板批量投保</vt:lpstr>
      <vt:lpstr>5.投保管理——模板批量投保</vt:lpstr>
      <vt:lpstr>5.投保管理——模板批量投保</vt:lpstr>
      <vt:lpstr>5.投保管理——模板批量投保</vt:lpstr>
      <vt:lpstr>5.投保管理——模板批量投保</vt:lpstr>
      <vt:lpstr>5.投保管理——模板批量投保</vt:lpstr>
      <vt:lpstr>5.投保管理——模板批量投保</vt:lpstr>
      <vt:lpstr>5.投保管理——模板批量投保</vt:lpstr>
      <vt:lpstr>5.投保管理——模板批量投保</vt:lpstr>
      <vt:lpstr>5.投保管理——模板批量投保</vt:lpstr>
      <vt:lpstr>5.投保管理——模板批量投保</vt:lpstr>
      <vt:lpstr>幻灯片 73</vt:lpstr>
      <vt:lpstr>5.保单管理——修改、删除投保单</vt:lpstr>
      <vt:lpstr>5.保单管理——修改、删除投保单</vt:lpstr>
      <vt:lpstr>5.保单管理——修改、删除投保单</vt:lpstr>
      <vt:lpstr>5.保单管理——修改、删除投保单</vt:lpstr>
      <vt:lpstr>幻灯片 78</vt:lpstr>
      <vt:lpstr>5.保单管理——保单提前终止（创建）</vt:lpstr>
      <vt:lpstr>5.保单管理——保单提前终止（创建）</vt:lpstr>
      <vt:lpstr>5.保单管理——保单提前终止（创建）</vt:lpstr>
      <vt:lpstr>5.保单管理——保单提前终止（创建）</vt:lpstr>
      <vt:lpstr>5.保单管理——保单提前终止（创建）</vt:lpstr>
      <vt:lpstr>幻灯片 84</vt:lpstr>
      <vt:lpstr>5.保单管理——保单提前终止（提交）</vt:lpstr>
      <vt:lpstr>5.保单管理——保单提前终止（提交）</vt:lpstr>
      <vt:lpstr>5.保单管理——保单提前终止（提交）</vt:lpstr>
      <vt:lpstr>幻灯片 88</vt:lpstr>
      <vt:lpstr>系统管理——导入导出日志</vt:lpstr>
      <vt:lpstr>系统管理——导入导出日志</vt:lpstr>
      <vt:lpstr>幻灯片 91</vt:lpstr>
      <vt:lpstr>幻灯片 92</vt:lpstr>
      <vt:lpstr>幻灯片 93</vt:lpstr>
      <vt:lpstr>幻灯片 94</vt:lpstr>
      <vt:lpstr>6.住院理赔——创建理赔单</vt:lpstr>
      <vt:lpstr>6.住院理赔——创建理赔单</vt:lpstr>
      <vt:lpstr>6.住院理赔——创建理赔单</vt:lpstr>
      <vt:lpstr>6.住院理赔——创建理赔单</vt:lpstr>
      <vt:lpstr>6.住院理赔——创建理赔单</vt:lpstr>
      <vt:lpstr>6.住院理赔——创建理赔单</vt:lpstr>
      <vt:lpstr>6.住院理赔——创建理赔单</vt:lpstr>
      <vt:lpstr>6.住院理赔——创建理赔单</vt:lpstr>
      <vt:lpstr>幻灯片 103</vt:lpstr>
      <vt:lpstr>6.住院理赔——修改、删除理赔单</vt:lpstr>
      <vt:lpstr>6.住院理赔——修改、删除理赔单</vt:lpstr>
      <vt:lpstr>6.住院理赔——修改、删除理赔单</vt:lpstr>
      <vt:lpstr>6.住院理赔——修改、删除理赔单</vt:lpstr>
      <vt:lpstr>幻灯片 108</vt:lpstr>
      <vt:lpstr>6.住院理赔——导出打印相应理赔单据</vt:lpstr>
      <vt:lpstr>6.住院理赔——导出打印相应理赔单据</vt:lpstr>
      <vt:lpstr>6.住院理赔——导出打印相应理赔单据</vt:lpstr>
      <vt:lpstr>6.住院理赔——导出打印相应理赔单据</vt:lpstr>
      <vt:lpstr>6.住院理赔——导出打印相应理赔单据</vt:lpstr>
      <vt:lpstr>6.住院理赔——导出打印相应理赔单据</vt:lpstr>
      <vt:lpstr>6.住院理赔——导出打印相应理赔单据</vt:lpstr>
      <vt:lpstr>幻灯片 116</vt:lpstr>
      <vt:lpstr>6.住院理赔——上报理赔单</vt:lpstr>
      <vt:lpstr>6.住院理赔——上报理赔单</vt:lpstr>
      <vt:lpstr>6.住院理赔——上报理赔单</vt:lpstr>
      <vt:lpstr>6.住院理赔——上报理赔单</vt:lpstr>
      <vt:lpstr>幻灯片 121</vt:lpstr>
      <vt:lpstr>幻灯片 122</vt:lpstr>
      <vt:lpstr>幻灯片 123</vt:lpstr>
      <vt:lpstr>7.住院津贴理赔——非医保住院交易管理</vt:lpstr>
      <vt:lpstr>7.住院津贴理赔——非医保住院交易管理</vt:lpstr>
      <vt:lpstr>7.住院津贴理赔——非医保住院交易管理</vt:lpstr>
      <vt:lpstr>7.住院津贴理赔——非医保住院交易管理</vt:lpstr>
      <vt:lpstr>7.住院津贴理赔——非医保住院交易管理</vt:lpstr>
      <vt:lpstr>7.住院津贴理赔——非医保住院交易管理</vt:lpstr>
      <vt:lpstr>幻灯片 130</vt:lpstr>
      <vt:lpstr>幻灯片 131</vt:lpstr>
      <vt:lpstr>8.女工重疾意外理赔——添加理赔单</vt:lpstr>
      <vt:lpstr>8.女工重疾意外理赔——添加理赔单</vt:lpstr>
      <vt:lpstr>8.女工重疾意外理赔——添加理赔单</vt:lpstr>
      <vt:lpstr>8.女工重疾意外理赔——添加理赔单</vt:lpstr>
      <vt:lpstr>8.女工重疾意外理赔——添加理赔单</vt:lpstr>
      <vt:lpstr>8.女工重疾意外理赔</vt:lpstr>
      <vt:lpstr>幻灯片 138</vt:lpstr>
      <vt:lpstr>幻灯片 139</vt:lpstr>
      <vt:lpstr>9.常见问题解答——系统使用环境</vt:lpstr>
      <vt:lpstr>9.常见问题解答——系统使用环境</vt:lpstr>
      <vt:lpstr>9.常见问题解答——系统使用环境</vt:lpstr>
      <vt:lpstr>幻灯片 143</vt:lpstr>
      <vt:lpstr>9.常见问题解答——批量入会、投保模板</vt:lpstr>
      <vt:lpstr>9.常见问题解答——批量入会、投保模板</vt:lpstr>
      <vt:lpstr>幻灯片 146</vt:lpstr>
      <vt:lpstr>9.常见问题解答——理赔业务操作</vt:lpstr>
      <vt:lpstr>幻灯片 148</vt:lpstr>
      <vt:lpstr>9.常见问题解答——其他</vt:lpstr>
      <vt:lpstr>幻灯片 150</vt:lpstr>
      <vt:lpstr>培训课件下载</vt:lpstr>
      <vt:lpstr>培训课件下载</vt:lpstr>
      <vt:lpstr>幻灯片 153</vt:lpstr>
    </vt:vector>
  </TitlesOfParts>
  <Company>Capinfo</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Template</dc:title>
  <dc:creator>Lenovo User</dc:creator>
  <cp:lastModifiedBy>information</cp:lastModifiedBy>
  <cp:revision>1999</cp:revision>
  <dcterms:created xsi:type="dcterms:W3CDTF">2009-03-07T02:35:57Z</dcterms:created>
  <dcterms:modified xsi:type="dcterms:W3CDTF">2016-06-22T12:15:11Z</dcterms:modified>
</cp:coreProperties>
</file>